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70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7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72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1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7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7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68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7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73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69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75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6858000" cx="9144000"/>
  <p:notesSz cx="6858000" cy="9144000"/>
  <p:embeddedFontLst>
    <p:embeddedFont>
      <p:font typeface="Open Sans SemiBold"/>
      <p:regular r:id="rId23"/>
      <p:bold r:id="rId24"/>
      <p:italic r:id="rId25"/>
      <p:boldItalic r:id="rId26"/>
    </p:embeddedFont>
    <p:embeddedFont>
      <p:font typeface="Josefin Sans"/>
      <p:regular r:id="rId27"/>
      <p:bold r:id="rId28"/>
      <p:italic r:id="rId29"/>
      <p:boldItalic r:id="rId30"/>
    </p:embeddedFont>
    <p:embeddedFont>
      <p:font typeface="Fira Sans Condensed"/>
      <p:regular r:id="rId31"/>
      <p:bold r:id="rId32"/>
      <p:italic r:id="rId33"/>
      <p:boldItalic r:id="rId34"/>
    </p:embeddedFont>
    <p:embeddedFont>
      <p:font typeface="Open Sans"/>
      <p:regular r:id="rId35"/>
      <p:bold r:id="rId36"/>
      <p:italic r:id="rId37"/>
      <p:boldItalic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9" roundtripDataSignature="AMtx7mh6+ObeUCL/u/0UkiTOKyNcezdBC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FiraSansCondensed-regular.fntdata"/><Relationship Id="rId30" Type="http://schemas.openxmlformats.org/officeDocument/2006/relationships/font" Target="fonts/JosefinSans-boldItalic.fntdata"/><Relationship Id="rId33" Type="http://schemas.openxmlformats.org/officeDocument/2006/relationships/font" Target="fonts/FiraSansCondensed-italic.fntdata"/><Relationship Id="rId32" Type="http://schemas.openxmlformats.org/officeDocument/2006/relationships/font" Target="fonts/FiraSansCondensed-bold.fntdata"/><Relationship Id="rId35" Type="http://schemas.openxmlformats.org/officeDocument/2006/relationships/font" Target="fonts/OpenSans-regular.fntdata"/><Relationship Id="rId34" Type="http://schemas.openxmlformats.org/officeDocument/2006/relationships/font" Target="fonts/FiraSansCondensed-boldItalic.fntdata"/><Relationship Id="rId37" Type="http://schemas.openxmlformats.org/officeDocument/2006/relationships/font" Target="fonts/OpenSans-italic.fntdata"/><Relationship Id="rId36" Type="http://schemas.openxmlformats.org/officeDocument/2006/relationships/font" Target="fonts/OpenSans-bold.fntdata"/><Relationship Id="rId39" Type="http://customschemas.google.com/relationships/presentationmetadata" Target="metadata"/><Relationship Id="rId38" Type="http://schemas.openxmlformats.org/officeDocument/2006/relationships/font" Target="fonts/OpenSans-boldItalic.fntdata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OpenSansSemiBold-bold.fntdata"/><Relationship Id="rId23" Type="http://schemas.openxmlformats.org/officeDocument/2006/relationships/font" Target="fonts/OpenSansSemiBold-regular.fntdata"/><Relationship Id="rId26" Type="http://schemas.openxmlformats.org/officeDocument/2006/relationships/font" Target="fonts/OpenSansSemiBold-boldItalic.fntdata"/><Relationship Id="rId25" Type="http://schemas.openxmlformats.org/officeDocument/2006/relationships/font" Target="fonts/OpenSansSemiBold-italic.fntdata"/><Relationship Id="rId28" Type="http://schemas.openxmlformats.org/officeDocument/2006/relationships/font" Target="fonts/JosefinSans-bold.fntdata"/><Relationship Id="rId27" Type="http://schemas.openxmlformats.org/officeDocument/2006/relationships/font" Target="fonts/JosefinSans-regular.fntdata"/><Relationship Id="rId29" Type="http://schemas.openxmlformats.org/officeDocument/2006/relationships/font" Target="fonts/JosefinSans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1" name="Shape 1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2" name="Google Shape;1102;g30efef9eb1b_0_1027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3" name="Google Shape;1103;g30efef9eb1b_0_10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8" name="Shape 1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9" name="Google Shape;110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10" name="Google Shape;1110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4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16" name="Google Shape;1116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2" name="Shape 1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3" name="Google Shape;112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24" name="Google Shape;1124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9" name="Shape 1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" name="Google Shape;113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31" name="Google Shape;1131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7" name="Shape 1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8" name="Google Shape;113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39" name="Google Shape;1139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3" name="Shape 1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4" name="Google Shape;114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45" name="Google Shape;1145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9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51" name="Google Shape;1151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4" name="Shape 1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" name="Google Shape;115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56" name="Google Shape;1156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1" name="Shape 1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2" name="Google Shape;116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63" name="Google Shape;1163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7" name="Shape 1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69" name="Google Shape;1169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6" name="Shape 1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" name="Google Shape;117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78" name="Google Shape;1178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2" name="Shape 1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" name="Google Shape;118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84" name="Google Shape;1184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9" name="Shape 1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0" name="Google Shape;1190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91" name="Google Shape;1191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5" name="Shape 1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6" name="Google Shape;1196;g30efef9eb1b_0_20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7" name="Google Shape;1197;g30efef9eb1b_0_205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2" name="Shape 1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3" name="Google Shape;1203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04" name="Google Shape;1204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8" name="Shape 1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" name="Google Shape;1209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10" name="Google Shape;1210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hyperlink" Target="https://slidesgo.com/" TargetMode="External"/><Relationship Id="rId3" Type="http://schemas.openxmlformats.org/officeDocument/2006/relationships/hyperlink" Target="https://www.flaticon.com/" TargetMode="External"/><Relationship Id="rId4" Type="http://schemas.openxmlformats.org/officeDocument/2006/relationships/hyperlink" Target="https://www.freepik.com/" TargetMode="External"/></Relationships>
</file>

<file path=ppt/slideLayouts/_rels/slideLayout7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8"/>
          <p:cNvSpPr txBox="1"/>
          <p:nvPr>
            <p:ph type="ctrTitle"/>
          </p:nvPr>
        </p:nvSpPr>
        <p:spPr>
          <a:xfrm>
            <a:off x="685800" y="1905000"/>
            <a:ext cx="7543800" cy="259397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  <a:defRPr b="0" i="0" sz="6600" u="none" cap="none" strike="noStrik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9" name="Google Shape;19;p18"/>
          <p:cNvSpPr txBox="1"/>
          <p:nvPr>
            <p:ph idx="1" type="subTitle"/>
          </p:nvPr>
        </p:nvSpPr>
        <p:spPr>
          <a:xfrm>
            <a:off x="685800" y="4572000"/>
            <a:ext cx="646176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ct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ct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ct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ct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ct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" name="Google Shape;20;p18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" name="Google Shape;21;p18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" name="Google Shape;22;p18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showMasterSp="0" type="obj">
  <p:cSld name="OBJEC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9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  <a:defRPr b="0" i="0" sz="4600" u="none" cap="none" strike="noStrik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5" name="Google Shape;25;p19"/>
          <p:cNvSpPr txBox="1"/>
          <p:nvPr>
            <p:ph idx="1" type="body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 marR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" name="Google Shape;26;p19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" name="Google Shape;27;p19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" name="Google Shape;28;p19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showMasterSp="0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0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  <a:defRPr b="0" i="0" sz="4600" u="none" cap="none" strike="noStrik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1" name="Google Shape;31;p20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" name="Google Shape;32;p20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3" name="Google Shape;33;p20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1"/>
          <p:cNvSpPr txBox="1"/>
          <p:nvPr>
            <p:ph type="title"/>
          </p:nvPr>
        </p:nvSpPr>
        <p:spPr>
          <a:xfrm>
            <a:off x="722313" y="5486400"/>
            <a:ext cx="7659687" cy="116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  <a:defRPr b="0" i="0" sz="3600" u="none" cap="none" strike="noStrik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6" name="Google Shape;36;p21"/>
          <p:cNvSpPr txBox="1"/>
          <p:nvPr>
            <p:ph idx="1" type="body"/>
          </p:nvPr>
        </p:nvSpPr>
        <p:spPr>
          <a:xfrm>
            <a:off x="722313" y="3852863"/>
            <a:ext cx="6135687" cy="1633538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7" name="Google Shape;37;p21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8" name="Google Shape;38;p21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9" name="Google Shape;39;p21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showMasterSp="0" type="twoObj">
  <p:cSld name="TWO_OBJECTS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2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  <a:defRPr b="0" i="0" sz="4600" u="none" cap="none" strike="noStrik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2" name="Google Shape;42;p22"/>
          <p:cNvSpPr txBox="1"/>
          <p:nvPr>
            <p:ph idx="1" type="body"/>
          </p:nvPr>
        </p:nvSpPr>
        <p:spPr>
          <a:xfrm>
            <a:off x="457200" y="1536192"/>
            <a:ext cx="3657600" cy="4590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" name="Google Shape;43;p22"/>
          <p:cNvSpPr txBox="1"/>
          <p:nvPr>
            <p:ph idx="2" type="body"/>
          </p:nvPr>
        </p:nvSpPr>
        <p:spPr>
          <a:xfrm>
            <a:off x="4419600" y="1536192"/>
            <a:ext cx="3657600" cy="4590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4" name="Google Shape;44;p22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5" name="Google Shape;45;p22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6" name="Google Shape;46;p22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showMasterSp="0" type="twoTxTwoObj">
  <p:cSld name="TWO_OBJECTS_WITH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3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  <a:defRPr b="0" i="0" sz="4600" u="none" cap="none" strike="noStrik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9" name="Google Shape;49;p23"/>
          <p:cNvSpPr txBox="1"/>
          <p:nvPr>
            <p:ph idx="1" type="body"/>
          </p:nvPr>
        </p:nvSpPr>
        <p:spPr>
          <a:xfrm>
            <a:off x="457200" y="1535113"/>
            <a:ext cx="3657600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  <a:defRPr b="1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0" name="Google Shape;50;p23"/>
          <p:cNvSpPr txBox="1"/>
          <p:nvPr>
            <p:ph idx="2" type="body"/>
          </p:nvPr>
        </p:nvSpPr>
        <p:spPr>
          <a:xfrm>
            <a:off x="457200" y="2174875"/>
            <a:ext cx="3657600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1" name="Google Shape;51;p23"/>
          <p:cNvSpPr txBox="1"/>
          <p:nvPr>
            <p:ph idx="3" type="body"/>
          </p:nvPr>
        </p:nvSpPr>
        <p:spPr>
          <a:xfrm>
            <a:off x="4419600" y="1535113"/>
            <a:ext cx="3657600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  <a:defRPr b="1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2" name="Google Shape;52;p23"/>
          <p:cNvSpPr txBox="1"/>
          <p:nvPr>
            <p:ph idx="4" type="body"/>
          </p:nvPr>
        </p:nvSpPr>
        <p:spPr>
          <a:xfrm>
            <a:off x="4419600" y="2174875"/>
            <a:ext cx="3657600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23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23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23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showMasterSp="0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4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8" name="Google Shape;58;p24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9" name="Google Shape;59;p24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showMasterSp="0" type="objTx">
  <p:cSld name="OBJECT_WITH_CAPTION_TEX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5"/>
          <p:cNvSpPr txBox="1"/>
          <p:nvPr>
            <p:ph type="title"/>
          </p:nvPr>
        </p:nvSpPr>
        <p:spPr>
          <a:xfrm>
            <a:off x="304801" y="5495544"/>
            <a:ext cx="7772400" cy="59436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  <a:defRPr b="1" i="0" sz="2200" u="none" cap="none" strike="noStrik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2" name="Google Shape;62;p25"/>
          <p:cNvSpPr txBox="1"/>
          <p:nvPr>
            <p:ph idx="1" type="body"/>
          </p:nvPr>
        </p:nvSpPr>
        <p:spPr>
          <a:xfrm>
            <a:off x="304799" y="6096000"/>
            <a:ext cx="7772401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3" name="Google Shape;63;p25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25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5" name="Google Shape;65;p25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6" name="Google Shape;66;p25"/>
          <p:cNvSpPr txBox="1"/>
          <p:nvPr>
            <p:ph idx="2" type="body"/>
          </p:nvPr>
        </p:nvSpPr>
        <p:spPr>
          <a:xfrm>
            <a:off x="304800" y="381000"/>
            <a:ext cx="7772400" cy="49428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 marR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showMasterSp="0" type="picTx">
  <p:cSld name="PICTURE_WITH_CAPTION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6"/>
          <p:cNvSpPr txBox="1"/>
          <p:nvPr>
            <p:ph type="title"/>
          </p:nvPr>
        </p:nvSpPr>
        <p:spPr>
          <a:xfrm>
            <a:off x="301752" y="5495278"/>
            <a:ext cx="7772400" cy="594626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  <a:defRPr b="1" i="0" sz="2200" u="none" cap="none" strike="noStrik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9" name="Google Shape;69;p26"/>
          <p:cNvSpPr/>
          <p:nvPr>
            <p:ph idx="2" type="pic"/>
          </p:nvPr>
        </p:nvSpPr>
        <p:spPr>
          <a:xfrm>
            <a:off x="0" y="0"/>
            <a:ext cx="8458200" cy="5486400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26"/>
          <p:cNvSpPr txBox="1"/>
          <p:nvPr>
            <p:ph idx="1" type="body"/>
          </p:nvPr>
        </p:nvSpPr>
        <p:spPr>
          <a:xfrm>
            <a:off x="301752" y="6096000"/>
            <a:ext cx="7772400" cy="61264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Google Shape;71;p26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" name="Google Shape;72;p26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3" name="Google Shape;73;p26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showMasterSp="0" type="vertTx">
  <p:cSld name="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7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  <a:defRPr b="0" i="0" sz="4600" u="none" cap="none" strike="noStrik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6" name="Google Shape;76;p27"/>
          <p:cNvSpPr txBox="1"/>
          <p:nvPr>
            <p:ph idx="1" type="body"/>
          </p:nvPr>
        </p:nvSpPr>
        <p:spPr>
          <a:xfrm rot="5400000">
            <a:off x="1866900" y="190500"/>
            <a:ext cx="4800600" cy="76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 marR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Google Shape;77;p27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Google Shape;78;p27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9" name="Google Shape;79;p27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showMasterSp="0" type="vertTitleAndTx">
  <p:cSld name="VERTICAL_TITLE_AND_VERTICAL_TEX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8"/>
          <p:cNvSpPr txBox="1"/>
          <p:nvPr>
            <p:ph type="title"/>
          </p:nvPr>
        </p:nvSpPr>
        <p:spPr>
          <a:xfrm rot="5400000">
            <a:off x="4579937" y="2324100"/>
            <a:ext cx="5851525" cy="17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  <a:defRPr b="0" i="0" sz="4600" u="none" cap="none" strike="noStrik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2" name="Google Shape;82;p28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 marR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Google Shape;83;p28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Google Shape;84;p28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p28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0efef9eb1b_0_1036"/>
          <p:cNvSpPr txBox="1"/>
          <p:nvPr>
            <p:ph type="ctrTitle"/>
          </p:nvPr>
        </p:nvSpPr>
        <p:spPr>
          <a:xfrm>
            <a:off x="678600" y="1979400"/>
            <a:ext cx="7787100" cy="278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5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91" name="Google Shape;91;g30efef9eb1b_0_1036"/>
          <p:cNvSpPr txBox="1"/>
          <p:nvPr>
            <p:ph idx="1" type="subTitle"/>
          </p:nvPr>
        </p:nvSpPr>
        <p:spPr>
          <a:xfrm>
            <a:off x="2547575" y="4622300"/>
            <a:ext cx="4048800" cy="51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92" name="Google Shape;92;g30efef9eb1b_0_1036"/>
          <p:cNvSpPr/>
          <p:nvPr/>
        </p:nvSpPr>
        <p:spPr>
          <a:xfrm rot="5400000">
            <a:off x="-2669426" y="1636021"/>
            <a:ext cx="6418848" cy="1710367"/>
          </a:xfrm>
          <a:custGeom>
            <a:rect b="b" l="l" r="r" t="t"/>
            <a:pathLst>
              <a:path extrusionOk="0" h="61524" w="143993">
                <a:moveTo>
                  <a:pt x="25900" y="1"/>
                </a:moveTo>
                <a:cubicBezTo>
                  <a:pt x="11671" y="1"/>
                  <a:pt x="1" y="8596"/>
                  <a:pt x="1" y="8596"/>
                </a:cubicBezTo>
                <a:lnTo>
                  <a:pt x="186" y="61523"/>
                </a:lnTo>
                <a:lnTo>
                  <a:pt x="143993" y="61523"/>
                </a:lnTo>
                <a:cubicBezTo>
                  <a:pt x="138074" y="43327"/>
                  <a:pt x="128448" y="39288"/>
                  <a:pt x="117124" y="39288"/>
                </a:cubicBezTo>
                <a:cubicBezTo>
                  <a:pt x="108085" y="39288"/>
                  <a:pt x="97965" y="41861"/>
                  <a:pt x="87783" y="41861"/>
                </a:cubicBezTo>
                <a:cubicBezTo>
                  <a:pt x="83897" y="41861"/>
                  <a:pt x="80003" y="41486"/>
                  <a:pt x="76156" y="40451"/>
                </a:cubicBezTo>
                <a:cubicBezTo>
                  <a:pt x="58842" y="35830"/>
                  <a:pt x="64326" y="18763"/>
                  <a:pt x="43685" y="5269"/>
                </a:cubicBezTo>
                <a:cubicBezTo>
                  <a:pt x="37737" y="1386"/>
                  <a:pt x="31612" y="1"/>
                  <a:pt x="2590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g30efef9eb1b_0_1036"/>
          <p:cNvSpPr/>
          <p:nvPr/>
        </p:nvSpPr>
        <p:spPr>
          <a:xfrm rot="10800000">
            <a:off x="-229260" y="4529104"/>
            <a:ext cx="3675485" cy="2525052"/>
          </a:xfrm>
          <a:custGeom>
            <a:rect b="b" l="l" r="r" t="t"/>
            <a:pathLst>
              <a:path extrusionOk="0" h="36451" w="64695">
                <a:moveTo>
                  <a:pt x="5503" y="0"/>
                </a:moveTo>
                <a:cubicBezTo>
                  <a:pt x="2589" y="0"/>
                  <a:pt x="1" y="186"/>
                  <a:pt x="237" y="874"/>
                </a:cubicBezTo>
                <a:cubicBezTo>
                  <a:pt x="460" y="1499"/>
                  <a:pt x="4411" y="2169"/>
                  <a:pt x="5259" y="2593"/>
                </a:cubicBezTo>
                <a:cubicBezTo>
                  <a:pt x="7178" y="3552"/>
                  <a:pt x="8897" y="4869"/>
                  <a:pt x="10325" y="6454"/>
                </a:cubicBezTo>
                <a:cubicBezTo>
                  <a:pt x="13673" y="10092"/>
                  <a:pt x="16619" y="21050"/>
                  <a:pt x="24989" y="22345"/>
                </a:cubicBezTo>
                <a:cubicBezTo>
                  <a:pt x="25398" y="22407"/>
                  <a:pt x="25804" y="22437"/>
                  <a:pt x="26206" y="22437"/>
                </a:cubicBezTo>
                <a:cubicBezTo>
                  <a:pt x="31849" y="22437"/>
                  <a:pt x="36809" y="16669"/>
                  <a:pt x="38871" y="15314"/>
                </a:cubicBezTo>
                <a:cubicBezTo>
                  <a:pt x="39863" y="14681"/>
                  <a:pt x="40996" y="14362"/>
                  <a:pt x="42135" y="14362"/>
                </a:cubicBezTo>
                <a:cubicBezTo>
                  <a:pt x="43201" y="14362"/>
                  <a:pt x="44272" y="14642"/>
                  <a:pt x="45232" y="15203"/>
                </a:cubicBezTo>
                <a:cubicBezTo>
                  <a:pt x="49027" y="17502"/>
                  <a:pt x="49071" y="22858"/>
                  <a:pt x="50634" y="27010"/>
                </a:cubicBezTo>
                <a:cubicBezTo>
                  <a:pt x="52642" y="32143"/>
                  <a:pt x="57307" y="35759"/>
                  <a:pt x="62775" y="36450"/>
                </a:cubicBezTo>
                <a:cubicBezTo>
                  <a:pt x="62396" y="25269"/>
                  <a:pt x="63043" y="14065"/>
                  <a:pt x="64694" y="2994"/>
                </a:cubicBezTo>
                <a:cubicBezTo>
                  <a:pt x="57530" y="1745"/>
                  <a:pt x="50232" y="1499"/>
                  <a:pt x="42978" y="1254"/>
                </a:cubicBezTo>
                <a:cubicBezTo>
                  <a:pt x="32957" y="896"/>
                  <a:pt x="22936" y="562"/>
                  <a:pt x="12914" y="249"/>
                </a:cubicBezTo>
                <a:cubicBezTo>
                  <a:pt x="12140" y="215"/>
                  <a:pt x="8634" y="0"/>
                  <a:pt x="550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g30efef9eb1b_0_1036"/>
          <p:cNvSpPr/>
          <p:nvPr/>
        </p:nvSpPr>
        <p:spPr>
          <a:xfrm flipH="1" rot="-419211">
            <a:off x="-239785" y="5967923"/>
            <a:ext cx="2121326" cy="1327008"/>
          </a:xfrm>
          <a:custGeom>
            <a:rect b="b" l="l" r="r" t="t"/>
            <a:pathLst>
              <a:path extrusionOk="0" h="23502" w="49839">
                <a:moveTo>
                  <a:pt x="12527" y="1"/>
                </a:moveTo>
                <a:cubicBezTo>
                  <a:pt x="11413" y="1"/>
                  <a:pt x="10247" y="125"/>
                  <a:pt x="9017" y="410"/>
                </a:cubicBezTo>
                <a:cubicBezTo>
                  <a:pt x="4486" y="1459"/>
                  <a:pt x="402" y="6325"/>
                  <a:pt x="157" y="11280"/>
                </a:cubicBezTo>
                <a:cubicBezTo>
                  <a:pt x="0" y="14650"/>
                  <a:pt x="1518" y="19694"/>
                  <a:pt x="5468" y="22238"/>
                </a:cubicBezTo>
                <a:cubicBezTo>
                  <a:pt x="6967" y="23186"/>
                  <a:pt x="8215" y="23502"/>
                  <a:pt x="9471" y="23502"/>
                </a:cubicBezTo>
                <a:cubicBezTo>
                  <a:pt x="10404" y="23502"/>
                  <a:pt x="11341" y="23327"/>
                  <a:pt x="12387" y="23109"/>
                </a:cubicBezTo>
                <a:cubicBezTo>
                  <a:pt x="23723" y="20797"/>
                  <a:pt x="35152" y="18016"/>
                  <a:pt x="46692" y="18016"/>
                </a:cubicBezTo>
                <a:cubicBezTo>
                  <a:pt x="47740" y="18016"/>
                  <a:pt x="48789" y="18039"/>
                  <a:pt x="49839" y="18087"/>
                </a:cubicBezTo>
                <a:cubicBezTo>
                  <a:pt x="49214" y="15520"/>
                  <a:pt x="49147" y="12820"/>
                  <a:pt x="48500" y="10253"/>
                </a:cubicBezTo>
                <a:cubicBezTo>
                  <a:pt x="47830" y="7664"/>
                  <a:pt x="46245" y="3624"/>
                  <a:pt x="43723" y="2486"/>
                </a:cubicBezTo>
                <a:cubicBezTo>
                  <a:pt x="43091" y="2196"/>
                  <a:pt x="42479" y="2074"/>
                  <a:pt x="41873" y="2074"/>
                </a:cubicBezTo>
                <a:cubicBezTo>
                  <a:pt x="38847" y="2074"/>
                  <a:pt x="35967" y="5108"/>
                  <a:pt x="31336" y="5276"/>
                </a:cubicBezTo>
                <a:cubicBezTo>
                  <a:pt x="31216" y="5280"/>
                  <a:pt x="31096" y="5282"/>
                  <a:pt x="30977" y="5282"/>
                </a:cubicBezTo>
                <a:cubicBezTo>
                  <a:pt x="24835" y="5282"/>
                  <a:pt x="19797" y="1"/>
                  <a:pt x="1252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g30efef9eb1b_0_1036"/>
          <p:cNvSpPr/>
          <p:nvPr/>
        </p:nvSpPr>
        <p:spPr>
          <a:xfrm>
            <a:off x="3282713" y="6358817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g30efef9eb1b_0_1036"/>
          <p:cNvSpPr/>
          <p:nvPr/>
        </p:nvSpPr>
        <p:spPr>
          <a:xfrm>
            <a:off x="927300" y="5613700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g30efef9eb1b_0_1036"/>
          <p:cNvSpPr/>
          <p:nvPr/>
        </p:nvSpPr>
        <p:spPr>
          <a:xfrm>
            <a:off x="55488" y="3877683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g30efef9eb1b_0_1036"/>
          <p:cNvSpPr/>
          <p:nvPr/>
        </p:nvSpPr>
        <p:spPr>
          <a:xfrm>
            <a:off x="4257175" y="6535783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g30efef9eb1b_0_1036"/>
          <p:cNvSpPr/>
          <p:nvPr/>
        </p:nvSpPr>
        <p:spPr>
          <a:xfrm>
            <a:off x="1559288" y="5214050"/>
            <a:ext cx="98400" cy="131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g30efef9eb1b_0_1036"/>
          <p:cNvSpPr/>
          <p:nvPr/>
        </p:nvSpPr>
        <p:spPr>
          <a:xfrm rot="-5400000">
            <a:off x="5307853" y="3655523"/>
            <a:ext cx="6418848" cy="1710367"/>
          </a:xfrm>
          <a:custGeom>
            <a:rect b="b" l="l" r="r" t="t"/>
            <a:pathLst>
              <a:path extrusionOk="0" h="61524" w="143993">
                <a:moveTo>
                  <a:pt x="25900" y="1"/>
                </a:moveTo>
                <a:cubicBezTo>
                  <a:pt x="11671" y="1"/>
                  <a:pt x="1" y="8596"/>
                  <a:pt x="1" y="8596"/>
                </a:cubicBezTo>
                <a:lnTo>
                  <a:pt x="186" y="61523"/>
                </a:lnTo>
                <a:lnTo>
                  <a:pt x="143993" y="61523"/>
                </a:lnTo>
                <a:cubicBezTo>
                  <a:pt x="138074" y="43327"/>
                  <a:pt x="128448" y="39288"/>
                  <a:pt x="117124" y="39288"/>
                </a:cubicBezTo>
                <a:cubicBezTo>
                  <a:pt x="108085" y="39288"/>
                  <a:pt x="97965" y="41861"/>
                  <a:pt x="87783" y="41861"/>
                </a:cubicBezTo>
                <a:cubicBezTo>
                  <a:pt x="83897" y="41861"/>
                  <a:pt x="80003" y="41486"/>
                  <a:pt x="76156" y="40451"/>
                </a:cubicBezTo>
                <a:cubicBezTo>
                  <a:pt x="58842" y="35830"/>
                  <a:pt x="64326" y="18763"/>
                  <a:pt x="43685" y="5269"/>
                </a:cubicBezTo>
                <a:cubicBezTo>
                  <a:pt x="37737" y="1386"/>
                  <a:pt x="31612" y="1"/>
                  <a:pt x="2590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g30efef9eb1b_0_1036"/>
          <p:cNvSpPr/>
          <p:nvPr/>
        </p:nvSpPr>
        <p:spPr>
          <a:xfrm>
            <a:off x="5744675" y="-225811"/>
            <a:ext cx="3627772" cy="2492428"/>
          </a:xfrm>
          <a:custGeom>
            <a:rect b="b" l="l" r="r" t="t"/>
            <a:pathLst>
              <a:path extrusionOk="0" h="36451" w="64695">
                <a:moveTo>
                  <a:pt x="5503" y="0"/>
                </a:moveTo>
                <a:cubicBezTo>
                  <a:pt x="2589" y="0"/>
                  <a:pt x="1" y="186"/>
                  <a:pt x="237" y="874"/>
                </a:cubicBezTo>
                <a:cubicBezTo>
                  <a:pt x="460" y="1499"/>
                  <a:pt x="4411" y="2169"/>
                  <a:pt x="5259" y="2593"/>
                </a:cubicBezTo>
                <a:cubicBezTo>
                  <a:pt x="7178" y="3552"/>
                  <a:pt x="8897" y="4869"/>
                  <a:pt x="10325" y="6454"/>
                </a:cubicBezTo>
                <a:cubicBezTo>
                  <a:pt x="13673" y="10092"/>
                  <a:pt x="16619" y="21050"/>
                  <a:pt x="24989" y="22345"/>
                </a:cubicBezTo>
                <a:cubicBezTo>
                  <a:pt x="25398" y="22407"/>
                  <a:pt x="25804" y="22437"/>
                  <a:pt x="26206" y="22437"/>
                </a:cubicBezTo>
                <a:cubicBezTo>
                  <a:pt x="31849" y="22437"/>
                  <a:pt x="36809" y="16669"/>
                  <a:pt x="38871" y="15314"/>
                </a:cubicBezTo>
                <a:cubicBezTo>
                  <a:pt x="39863" y="14681"/>
                  <a:pt x="40996" y="14362"/>
                  <a:pt x="42135" y="14362"/>
                </a:cubicBezTo>
                <a:cubicBezTo>
                  <a:pt x="43201" y="14362"/>
                  <a:pt x="44272" y="14642"/>
                  <a:pt x="45232" y="15203"/>
                </a:cubicBezTo>
                <a:cubicBezTo>
                  <a:pt x="49027" y="17502"/>
                  <a:pt x="49071" y="22858"/>
                  <a:pt x="50634" y="27010"/>
                </a:cubicBezTo>
                <a:cubicBezTo>
                  <a:pt x="52642" y="32143"/>
                  <a:pt x="57307" y="35759"/>
                  <a:pt x="62775" y="36450"/>
                </a:cubicBezTo>
                <a:cubicBezTo>
                  <a:pt x="62396" y="25269"/>
                  <a:pt x="63043" y="14065"/>
                  <a:pt x="64694" y="2994"/>
                </a:cubicBezTo>
                <a:cubicBezTo>
                  <a:pt x="57530" y="1745"/>
                  <a:pt x="50232" y="1499"/>
                  <a:pt x="42978" y="1254"/>
                </a:cubicBezTo>
                <a:cubicBezTo>
                  <a:pt x="32957" y="896"/>
                  <a:pt x="22936" y="562"/>
                  <a:pt x="12914" y="249"/>
                </a:cubicBezTo>
                <a:cubicBezTo>
                  <a:pt x="12140" y="215"/>
                  <a:pt x="8634" y="0"/>
                  <a:pt x="550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g30efef9eb1b_0_1036"/>
          <p:cNvSpPr/>
          <p:nvPr/>
        </p:nvSpPr>
        <p:spPr>
          <a:xfrm flipH="1" rot="10380822">
            <a:off x="7289061" y="-463457"/>
            <a:ext cx="2093832" cy="1309812"/>
          </a:xfrm>
          <a:custGeom>
            <a:rect b="b" l="l" r="r" t="t"/>
            <a:pathLst>
              <a:path extrusionOk="0" h="23502" w="49839">
                <a:moveTo>
                  <a:pt x="12527" y="1"/>
                </a:moveTo>
                <a:cubicBezTo>
                  <a:pt x="11413" y="1"/>
                  <a:pt x="10247" y="125"/>
                  <a:pt x="9017" y="410"/>
                </a:cubicBezTo>
                <a:cubicBezTo>
                  <a:pt x="4486" y="1459"/>
                  <a:pt x="402" y="6325"/>
                  <a:pt x="157" y="11280"/>
                </a:cubicBezTo>
                <a:cubicBezTo>
                  <a:pt x="0" y="14650"/>
                  <a:pt x="1518" y="19694"/>
                  <a:pt x="5468" y="22238"/>
                </a:cubicBezTo>
                <a:cubicBezTo>
                  <a:pt x="6967" y="23186"/>
                  <a:pt x="8215" y="23502"/>
                  <a:pt x="9471" y="23502"/>
                </a:cubicBezTo>
                <a:cubicBezTo>
                  <a:pt x="10404" y="23502"/>
                  <a:pt x="11341" y="23327"/>
                  <a:pt x="12387" y="23109"/>
                </a:cubicBezTo>
                <a:cubicBezTo>
                  <a:pt x="23723" y="20797"/>
                  <a:pt x="35152" y="18016"/>
                  <a:pt x="46692" y="18016"/>
                </a:cubicBezTo>
                <a:cubicBezTo>
                  <a:pt x="47740" y="18016"/>
                  <a:pt x="48789" y="18039"/>
                  <a:pt x="49839" y="18087"/>
                </a:cubicBezTo>
                <a:cubicBezTo>
                  <a:pt x="49214" y="15520"/>
                  <a:pt x="49147" y="12820"/>
                  <a:pt x="48500" y="10253"/>
                </a:cubicBezTo>
                <a:cubicBezTo>
                  <a:pt x="47830" y="7664"/>
                  <a:pt x="46245" y="3624"/>
                  <a:pt x="43723" y="2486"/>
                </a:cubicBezTo>
                <a:cubicBezTo>
                  <a:pt x="43091" y="2196"/>
                  <a:pt x="42479" y="2074"/>
                  <a:pt x="41873" y="2074"/>
                </a:cubicBezTo>
                <a:cubicBezTo>
                  <a:pt x="38847" y="2074"/>
                  <a:pt x="35967" y="5108"/>
                  <a:pt x="31336" y="5276"/>
                </a:cubicBezTo>
                <a:cubicBezTo>
                  <a:pt x="31216" y="5280"/>
                  <a:pt x="31096" y="5282"/>
                  <a:pt x="30977" y="5282"/>
                </a:cubicBezTo>
                <a:cubicBezTo>
                  <a:pt x="24835" y="5282"/>
                  <a:pt x="19797" y="1"/>
                  <a:pt x="1252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g30efef9eb1b_0_1036"/>
          <p:cNvSpPr/>
          <p:nvPr/>
        </p:nvSpPr>
        <p:spPr>
          <a:xfrm rot="10800000">
            <a:off x="5634813" y="277128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g30efef9eb1b_0_1036"/>
          <p:cNvSpPr/>
          <p:nvPr/>
        </p:nvSpPr>
        <p:spPr>
          <a:xfrm rot="10800000">
            <a:off x="7750600" y="1366312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g30efef9eb1b_0_1036"/>
          <p:cNvSpPr/>
          <p:nvPr/>
        </p:nvSpPr>
        <p:spPr>
          <a:xfrm rot="10800000">
            <a:off x="8980488" y="2586262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g30efef9eb1b_0_1036"/>
          <p:cNvSpPr/>
          <p:nvPr/>
        </p:nvSpPr>
        <p:spPr>
          <a:xfrm rot="10800000">
            <a:off x="4725450" y="186562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0efef9eb1b_0_1054"/>
          <p:cNvSpPr txBox="1"/>
          <p:nvPr>
            <p:ph type="title"/>
          </p:nvPr>
        </p:nvSpPr>
        <p:spPr>
          <a:xfrm>
            <a:off x="1912475" y="3015117"/>
            <a:ext cx="5319000" cy="109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09" name="Google Shape;109;g30efef9eb1b_0_1054"/>
          <p:cNvSpPr txBox="1"/>
          <p:nvPr>
            <p:ph hasCustomPrompt="1" idx="2" type="title"/>
          </p:nvPr>
        </p:nvSpPr>
        <p:spPr>
          <a:xfrm>
            <a:off x="3105600" y="1552900"/>
            <a:ext cx="2932800" cy="130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10" name="Google Shape;110;g30efef9eb1b_0_1054"/>
          <p:cNvSpPr txBox="1"/>
          <p:nvPr>
            <p:ph idx="1" type="subTitle"/>
          </p:nvPr>
        </p:nvSpPr>
        <p:spPr>
          <a:xfrm>
            <a:off x="2815400" y="4165217"/>
            <a:ext cx="3513300" cy="57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30efef9eb1b_0_1054"/>
          <p:cNvSpPr/>
          <p:nvPr/>
        </p:nvSpPr>
        <p:spPr>
          <a:xfrm rot="10800000">
            <a:off x="-260192" y="4380421"/>
            <a:ext cx="4058317" cy="2306346"/>
          </a:xfrm>
          <a:custGeom>
            <a:rect b="b" l="l" r="r" t="t"/>
            <a:pathLst>
              <a:path extrusionOk="0" h="36451" w="64695">
                <a:moveTo>
                  <a:pt x="5503" y="0"/>
                </a:moveTo>
                <a:cubicBezTo>
                  <a:pt x="2589" y="0"/>
                  <a:pt x="1" y="186"/>
                  <a:pt x="237" y="874"/>
                </a:cubicBezTo>
                <a:cubicBezTo>
                  <a:pt x="460" y="1499"/>
                  <a:pt x="4411" y="2169"/>
                  <a:pt x="5259" y="2593"/>
                </a:cubicBezTo>
                <a:cubicBezTo>
                  <a:pt x="7178" y="3552"/>
                  <a:pt x="8897" y="4869"/>
                  <a:pt x="10325" y="6454"/>
                </a:cubicBezTo>
                <a:cubicBezTo>
                  <a:pt x="13673" y="10092"/>
                  <a:pt x="16619" y="21050"/>
                  <a:pt x="24989" y="22345"/>
                </a:cubicBezTo>
                <a:cubicBezTo>
                  <a:pt x="25398" y="22407"/>
                  <a:pt x="25804" y="22437"/>
                  <a:pt x="26206" y="22437"/>
                </a:cubicBezTo>
                <a:cubicBezTo>
                  <a:pt x="31849" y="22437"/>
                  <a:pt x="36809" y="16669"/>
                  <a:pt x="38871" y="15314"/>
                </a:cubicBezTo>
                <a:cubicBezTo>
                  <a:pt x="39863" y="14681"/>
                  <a:pt x="40996" y="14362"/>
                  <a:pt x="42135" y="14362"/>
                </a:cubicBezTo>
                <a:cubicBezTo>
                  <a:pt x="43201" y="14362"/>
                  <a:pt x="44272" y="14642"/>
                  <a:pt x="45232" y="15203"/>
                </a:cubicBezTo>
                <a:cubicBezTo>
                  <a:pt x="49027" y="17502"/>
                  <a:pt x="49071" y="22858"/>
                  <a:pt x="50634" y="27010"/>
                </a:cubicBezTo>
                <a:cubicBezTo>
                  <a:pt x="52642" y="32143"/>
                  <a:pt x="57307" y="35759"/>
                  <a:pt x="62775" y="36450"/>
                </a:cubicBezTo>
                <a:cubicBezTo>
                  <a:pt x="62396" y="25269"/>
                  <a:pt x="63043" y="14065"/>
                  <a:pt x="64694" y="2994"/>
                </a:cubicBezTo>
                <a:cubicBezTo>
                  <a:pt x="57530" y="1745"/>
                  <a:pt x="50232" y="1499"/>
                  <a:pt x="42978" y="1254"/>
                </a:cubicBezTo>
                <a:cubicBezTo>
                  <a:pt x="32957" y="896"/>
                  <a:pt x="22936" y="562"/>
                  <a:pt x="12914" y="249"/>
                </a:cubicBezTo>
                <a:cubicBezTo>
                  <a:pt x="12140" y="215"/>
                  <a:pt x="8634" y="0"/>
                  <a:pt x="5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g30efef9eb1b_0_1054"/>
          <p:cNvSpPr/>
          <p:nvPr/>
        </p:nvSpPr>
        <p:spPr>
          <a:xfrm rot="10800000">
            <a:off x="158481" y="5906643"/>
            <a:ext cx="4130269" cy="1446891"/>
          </a:xfrm>
          <a:custGeom>
            <a:rect b="b" l="l" r="r" t="t"/>
            <a:pathLst>
              <a:path extrusionOk="0" h="43165" w="72716">
                <a:moveTo>
                  <a:pt x="36506" y="1"/>
                </a:moveTo>
                <a:cubicBezTo>
                  <a:pt x="24983" y="1"/>
                  <a:pt x="13559" y="1174"/>
                  <a:pt x="0" y="3973"/>
                </a:cubicBezTo>
                <a:cubicBezTo>
                  <a:pt x="982" y="6629"/>
                  <a:pt x="1205" y="12052"/>
                  <a:pt x="1853" y="14262"/>
                </a:cubicBezTo>
                <a:cubicBezTo>
                  <a:pt x="3259" y="19194"/>
                  <a:pt x="12610" y="30220"/>
                  <a:pt x="23859" y="33077"/>
                </a:cubicBezTo>
                <a:cubicBezTo>
                  <a:pt x="25907" y="33596"/>
                  <a:pt x="27823" y="33808"/>
                  <a:pt x="29631" y="33808"/>
                </a:cubicBezTo>
                <a:cubicBezTo>
                  <a:pt x="37728" y="33808"/>
                  <a:pt x="43662" y="29551"/>
                  <a:pt x="49622" y="29551"/>
                </a:cubicBezTo>
                <a:cubicBezTo>
                  <a:pt x="50569" y="29551"/>
                  <a:pt x="51516" y="29659"/>
                  <a:pt x="52472" y="29907"/>
                </a:cubicBezTo>
                <a:cubicBezTo>
                  <a:pt x="60284" y="31938"/>
                  <a:pt x="55507" y="42049"/>
                  <a:pt x="72715" y="43165"/>
                </a:cubicBezTo>
                <a:cubicBezTo>
                  <a:pt x="70483" y="29863"/>
                  <a:pt x="71086" y="16270"/>
                  <a:pt x="71689" y="2812"/>
                </a:cubicBezTo>
                <a:cubicBezTo>
                  <a:pt x="58580" y="1069"/>
                  <a:pt x="47498" y="1"/>
                  <a:pt x="3650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g30efef9eb1b_0_1054"/>
          <p:cNvSpPr/>
          <p:nvPr/>
        </p:nvSpPr>
        <p:spPr>
          <a:xfrm>
            <a:off x="3699725" y="6218233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g30efef9eb1b_0_1054"/>
          <p:cNvSpPr/>
          <p:nvPr/>
        </p:nvSpPr>
        <p:spPr>
          <a:xfrm>
            <a:off x="1811013" y="5843483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g30efef9eb1b_0_1054"/>
          <p:cNvSpPr/>
          <p:nvPr/>
        </p:nvSpPr>
        <p:spPr>
          <a:xfrm>
            <a:off x="-332175" y="4937934"/>
            <a:ext cx="2874201" cy="2029052"/>
          </a:xfrm>
          <a:custGeom>
            <a:rect b="b" l="l" r="r" t="t"/>
            <a:pathLst>
              <a:path extrusionOk="0" h="42859" w="80952">
                <a:moveTo>
                  <a:pt x="7027" y="1"/>
                </a:moveTo>
                <a:cubicBezTo>
                  <a:pt x="6872" y="1"/>
                  <a:pt x="6717" y="3"/>
                  <a:pt x="6562" y="7"/>
                </a:cubicBezTo>
                <a:cubicBezTo>
                  <a:pt x="4866" y="30"/>
                  <a:pt x="3192" y="387"/>
                  <a:pt x="1629" y="1056"/>
                </a:cubicBezTo>
                <a:cubicBezTo>
                  <a:pt x="0" y="1793"/>
                  <a:pt x="89" y="2418"/>
                  <a:pt x="335" y="4114"/>
                </a:cubicBezTo>
                <a:cubicBezTo>
                  <a:pt x="982" y="8332"/>
                  <a:pt x="1652" y="12528"/>
                  <a:pt x="2321" y="16724"/>
                </a:cubicBezTo>
                <a:lnTo>
                  <a:pt x="4241" y="29022"/>
                </a:lnTo>
                <a:cubicBezTo>
                  <a:pt x="4866" y="32972"/>
                  <a:pt x="6160" y="37347"/>
                  <a:pt x="6160" y="41342"/>
                </a:cubicBezTo>
                <a:cubicBezTo>
                  <a:pt x="6227" y="41676"/>
                  <a:pt x="6294" y="42056"/>
                  <a:pt x="6562" y="42257"/>
                </a:cubicBezTo>
                <a:cubicBezTo>
                  <a:pt x="6776" y="42374"/>
                  <a:pt x="7008" y="42440"/>
                  <a:pt x="7256" y="42440"/>
                </a:cubicBezTo>
                <a:cubicBezTo>
                  <a:pt x="7292" y="42440"/>
                  <a:pt x="7328" y="42438"/>
                  <a:pt x="7365" y="42435"/>
                </a:cubicBezTo>
                <a:cubicBezTo>
                  <a:pt x="18275" y="42693"/>
                  <a:pt x="29189" y="42859"/>
                  <a:pt x="40102" y="42859"/>
                </a:cubicBezTo>
                <a:cubicBezTo>
                  <a:pt x="53724" y="42859"/>
                  <a:pt x="67345" y="42601"/>
                  <a:pt x="80951" y="41944"/>
                </a:cubicBezTo>
                <a:cubicBezTo>
                  <a:pt x="71220" y="38596"/>
                  <a:pt x="61154" y="36409"/>
                  <a:pt x="50910" y="35450"/>
                </a:cubicBezTo>
                <a:cubicBezTo>
                  <a:pt x="46357" y="35003"/>
                  <a:pt x="41513" y="34735"/>
                  <a:pt x="37741" y="32124"/>
                </a:cubicBezTo>
                <a:cubicBezTo>
                  <a:pt x="33880" y="29423"/>
                  <a:pt x="31939" y="24781"/>
                  <a:pt x="30443" y="20317"/>
                </a:cubicBezTo>
                <a:cubicBezTo>
                  <a:pt x="28948" y="15854"/>
                  <a:pt x="27609" y="11144"/>
                  <a:pt x="24439" y="7663"/>
                </a:cubicBezTo>
                <a:cubicBezTo>
                  <a:pt x="22676" y="5743"/>
                  <a:pt x="20422" y="4315"/>
                  <a:pt x="18123" y="3087"/>
                </a:cubicBezTo>
                <a:cubicBezTo>
                  <a:pt x="14732" y="1327"/>
                  <a:pt x="10908" y="1"/>
                  <a:pt x="702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g30efef9eb1b_0_1054"/>
          <p:cNvSpPr/>
          <p:nvPr/>
        </p:nvSpPr>
        <p:spPr>
          <a:xfrm>
            <a:off x="1232025" y="5356033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g30efef9eb1b_0_1054"/>
          <p:cNvSpPr/>
          <p:nvPr/>
        </p:nvSpPr>
        <p:spPr>
          <a:xfrm>
            <a:off x="108888" y="4010050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g30efef9eb1b_0_1054"/>
          <p:cNvSpPr/>
          <p:nvPr/>
        </p:nvSpPr>
        <p:spPr>
          <a:xfrm>
            <a:off x="5365175" y="222150"/>
            <a:ext cx="4058317" cy="2306346"/>
          </a:xfrm>
          <a:custGeom>
            <a:rect b="b" l="l" r="r" t="t"/>
            <a:pathLst>
              <a:path extrusionOk="0" h="36451" w="64695">
                <a:moveTo>
                  <a:pt x="5503" y="0"/>
                </a:moveTo>
                <a:cubicBezTo>
                  <a:pt x="2589" y="0"/>
                  <a:pt x="1" y="186"/>
                  <a:pt x="237" y="874"/>
                </a:cubicBezTo>
                <a:cubicBezTo>
                  <a:pt x="460" y="1499"/>
                  <a:pt x="4411" y="2169"/>
                  <a:pt x="5259" y="2593"/>
                </a:cubicBezTo>
                <a:cubicBezTo>
                  <a:pt x="7178" y="3552"/>
                  <a:pt x="8897" y="4869"/>
                  <a:pt x="10325" y="6454"/>
                </a:cubicBezTo>
                <a:cubicBezTo>
                  <a:pt x="13673" y="10092"/>
                  <a:pt x="16619" y="21050"/>
                  <a:pt x="24989" y="22345"/>
                </a:cubicBezTo>
                <a:cubicBezTo>
                  <a:pt x="25398" y="22407"/>
                  <a:pt x="25804" y="22437"/>
                  <a:pt x="26206" y="22437"/>
                </a:cubicBezTo>
                <a:cubicBezTo>
                  <a:pt x="31849" y="22437"/>
                  <a:pt x="36809" y="16669"/>
                  <a:pt x="38871" y="15314"/>
                </a:cubicBezTo>
                <a:cubicBezTo>
                  <a:pt x="39863" y="14681"/>
                  <a:pt x="40996" y="14362"/>
                  <a:pt x="42135" y="14362"/>
                </a:cubicBezTo>
                <a:cubicBezTo>
                  <a:pt x="43201" y="14362"/>
                  <a:pt x="44272" y="14642"/>
                  <a:pt x="45232" y="15203"/>
                </a:cubicBezTo>
                <a:cubicBezTo>
                  <a:pt x="49027" y="17502"/>
                  <a:pt x="49071" y="22858"/>
                  <a:pt x="50634" y="27010"/>
                </a:cubicBezTo>
                <a:cubicBezTo>
                  <a:pt x="52642" y="32143"/>
                  <a:pt x="57307" y="35759"/>
                  <a:pt x="62775" y="36450"/>
                </a:cubicBezTo>
                <a:cubicBezTo>
                  <a:pt x="62396" y="25269"/>
                  <a:pt x="63043" y="14065"/>
                  <a:pt x="64694" y="2994"/>
                </a:cubicBezTo>
                <a:cubicBezTo>
                  <a:pt x="57530" y="1745"/>
                  <a:pt x="50232" y="1499"/>
                  <a:pt x="42978" y="1254"/>
                </a:cubicBezTo>
                <a:cubicBezTo>
                  <a:pt x="32957" y="896"/>
                  <a:pt x="22936" y="562"/>
                  <a:pt x="12914" y="249"/>
                </a:cubicBezTo>
                <a:cubicBezTo>
                  <a:pt x="12140" y="215"/>
                  <a:pt x="8634" y="0"/>
                  <a:pt x="5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g30efef9eb1b_0_1054"/>
          <p:cNvSpPr/>
          <p:nvPr/>
        </p:nvSpPr>
        <p:spPr>
          <a:xfrm>
            <a:off x="4874550" y="-444617"/>
            <a:ext cx="4130269" cy="1446891"/>
          </a:xfrm>
          <a:custGeom>
            <a:rect b="b" l="l" r="r" t="t"/>
            <a:pathLst>
              <a:path extrusionOk="0" h="43165" w="72716">
                <a:moveTo>
                  <a:pt x="36506" y="1"/>
                </a:moveTo>
                <a:cubicBezTo>
                  <a:pt x="24983" y="1"/>
                  <a:pt x="13559" y="1174"/>
                  <a:pt x="0" y="3973"/>
                </a:cubicBezTo>
                <a:cubicBezTo>
                  <a:pt x="982" y="6629"/>
                  <a:pt x="1205" y="12052"/>
                  <a:pt x="1853" y="14262"/>
                </a:cubicBezTo>
                <a:cubicBezTo>
                  <a:pt x="3259" y="19194"/>
                  <a:pt x="12610" y="30220"/>
                  <a:pt x="23859" y="33077"/>
                </a:cubicBezTo>
                <a:cubicBezTo>
                  <a:pt x="25907" y="33596"/>
                  <a:pt x="27823" y="33808"/>
                  <a:pt x="29631" y="33808"/>
                </a:cubicBezTo>
                <a:cubicBezTo>
                  <a:pt x="37728" y="33808"/>
                  <a:pt x="43662" y="29551"/>
                  <a:pt x="49622" y="29551"/>
                </a:cubicBezTo>
                <a:cubicBezTo>
                  <a:pt x="50569" y="29551"/>
                  <a:pt x="51516" y="29659"/>
                  <a:pt x="52472" y="29907"/>
                </a:cubicBezTo>
                <a:cubicBezTo>
                  <a:pt x="60284" y="31938"/>
                  <a:pt x="55507" y="42049"/>
                  <a:pt x="72715" y="43165"/>
                </a:cubicBezTo>
                <a:cubicBezTo>
                  <a:pt x="70483" y="29863"/>
                  <a:pt x="71086" y="16270"/>
                  <a:pt x="71689" y="2812"/>
                </a:cubicBezTo>
                <a:cubicBezTo>
                  <a:pt x="58580" y="1069"/>
                  <a:pt x="47498" y="1"/>
                  <a:pt x="3650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g30efef9eb1b_0_1054"/>
          <p:cNvSpPr/>
          <p:nvPr/>
        </p:nvSpPr>
        <p:spPr>
          <a:xfrm rot="10800000">
            <a:off x="5365175" y="558983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g30efef9eb1b_0_1054"/>
          <p:cNvSpPr/>
          <p:nvPr/>
        </p:nvSpPr>
        <p:spPr>
          <a:xfrm rot="10800000">
            <a:off x="7188788" y="847333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g30efef9eb1b_0_1054"/>
          <p:cNvSpPr/>
          <p:nvPr/>
        </p:nvSpPr>
        <p:spPr>
          <a:xfrm rot="10800000">
            <a:off x="6621274" y="-58070"/>
            <a:ext cx="2874201" cy="2029052"/>
          </a:xfrm>
          <a:custGeom>
            <a:rect b="b" l="l" r="r" t="t"/>
            <a:pathLst>
              <a:path extrusionOk="0" h="42859" w="80952">
                <a:moveTo>
                  <a:pt x="7027" y="1"/>
                </a:moveTo>
                <a:cubicBezTo>
                  <a:pt x="6872" y="1"/>
                  <a:pt x="6717" y="3"/>
                  <a:pt x="6562" y="7"/>
                </a:cubicBezTo>
                <a:cubicBezTo>
                  <a:pt x="4866" y="30"/>
                  <a:pt x="3192" y="387"/>
                  <a:pt x="1629" y="1056"/>
                </a:cubicBezTo>
                <a:cubicBezTo>
                  <a:pt x="0" y="1793"/>
                  <a:pt x="89" y="2418"/>
                  <a:pt x="335" y="4114"/>
                </a:cubicBezTo>
                <a:cubicBezTo>
                  <a:pt x="982" y="8332"/>
                  <a:pt x="1652" y="12528"/>
                  <a:pt x="2321" y="16724"/>
                </a:cubicBezTo>
                <a:lnTo>
                  <a:pt x="4241" y="29022"/>
                </a:lnTo>
                <a:cubicBezTo>
                  <a:pt x="4866" y="32972"/>
                  <a:pt x="6160" y="37347"/>
                  <a:pt x="6160" y="41342"/>
                </a:cubicBezTo>
                <a:cubicBezTo>
                  <a:pt x="6227" y="41676"/>
                  <a:pt x="6294" y="42056"/>
                  <a:pt x="6562" y="42257"/>
                </a:cubicBezTo>
                <a:cubicBezTo>
                  <a:pt x="6776" y="42374"/>
                  <a:pt x="7008" y="42440"/>
                  <a:pt x="7256" y="42440"/>
                </a:cubicBezTo>
                <a:cubicBezTo>
                  <a:pt x="7292" y="42440"/>
                  <a:pt x="7328" y="42438"/>
                  <a:pt x="7365" y="42435"/>
                </a:cubicBezTo>
                <a:cubicBezTo>
                  <a:pt x="18275" y="42693"/>
                  <a:pt x="29189" y="42859"/>
                  <a:pt x="40102" y="42859"/>
                </a:cubicBezTo>
                <a:cubicBezTo>
                  <a:pt x="53724" y="42859"/>
                  <a:pt x="67345" y="42601"/>
                  <a:pt x="80951" y="41944"/>
                </a:cubicBezTo>
                <a:cubicBezTo>
                  <a:pt x="71220" y="38596"/>
                  <a:pt x="61154" y="36409"/>
                  <a:pt x="50910" y="35450"/>
                </a:cubicBezTo>
                <a:cubicBezTo>
                  <a:pt x="46357" y="35003"/>
                  <a:pt x="41513" y="34735"/>
                  <a:pt x="37741" y="32124"/>
                </a:cubicBezTo>
                <a:cubicBezTo>
                  <a:pt x="33880" y="29423"/>
                  <a:pt x="31939" y="24781"/>
                  <a:pt x="30443" y="20317"/>
                </a:cubicBezTo>
                <a:cubicBezTo>
                  <a:pt x="28948" y="15854"/>
                  <a:pt x="27609" y="11144"/>
                  <a:pt x="24439" y="7663"/>
                </a:cubicBezTo>
                <a:cubicBezTo>
                  <a:pt x="22676" y="5743"/>
                  <a:pt x="20422" y="4315"/>
                  <a:pt x="18123" y="3087"/>
                </a:cubicBezTo>
                <a:cubicBezTo>
                  <a:pt x="14732" y="1327"/>
                  <a:pt x="10908" y="1"/>
                  <a:pt x="702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g30efef9eb1b_0_1054"/>
          <p:cNvSpPr/>
          <p:nvPr/>
        </p:nvSpPr>
        <p:spPr>
          <a:xfrm rot="10800000">
            <a:off x="7832875" y="1421183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g30efef9eb1b_0_1054"/>
          <p:cNvSpPr/>
          <p:nvPr/>
        </p:nvSpPr>
        <p:spPr>
          <a:xfrm rot="10800000">
            <a:off x="8890913" y="2680767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0efef9eb1b_0_1072"/>
          <p:cNvSpPr txBox="1"/>
          <p:nvPr>
            <p:ph type="title"/>
          </p:nvPr>
        </p:nvSpPr>
        <p:spPr>
          <a:xfrm>
            <a:off x="540000" y="484367"/>
            <a:ext cx="80640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27" name="Google Shape;127;g30efef9eb1b_0_1072"/>
          <p:cNvSpPr txBox="1"/>
          <p:nvPr>
            <p:ph idx="1" type="body"/>
          </p:nvPr>
        </p:nvSpPr>
        <p:spPr>
          <a:xfrm>
            <a:off x="718675" y="1371600"/>
            <a:ext cx="7706400" cy="476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naheim"/>
              <a:buAutoNum type="arabicPeriod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9pPr>
          </a:lstStyle>
          <a:p/>
        </p:txBody>
      </p:sp>
      <p:grpSp>
        <p:nvGrpSpPr>
          <p:cNvPr id="128" name="Google Shape;128;g30efef9eb1b_0_1072"/>
          <p:cNvGrpSpPr/>
          <p:nvPr/>
        </p:nvGrpSpPr>
        <p:grpSpPr>
          <a:xfrm flipH="1">
            <a:off x="-129749" y="-155063"/>
            <a:ext cx="2684034" cy="2317493"/>
            <a:chOff x="6654501" y="-116300"/>
            <a:chExt cx="2684034" cy="1738163"/>
          </a:xfrm>
        </p:grpSpPr>
        <p:sp>
          <p:nvSpPr>
            <p:cNvPr id="129" name="Google Shape;129;g30efef9eb1b_0_1072"/>
            <p:cNvSpPr/>
            <p:nvPr/>
          </p:nvSpPr>
          <p:spPr>
            <a:xfrm>
              <a:off x="6654501" y="-116300"/>
              <a:ext cx="2684034" cy="1535681"/>
            </a:xfrm>
            <a:custGeom>
              <a:rect b="b" l="l" r="r" t="t"/>
              <a:pathLst>
                <a:path extrusionOk="0" h="36451" w="64695">
                  <a:moveTo>
                    <a:pt x="5503" y="0"/>
                  </a:moveTo>
                  <a:cubicBezTo>
                    <a:pt x="2589" y="0"/>
                    <a:pt x="1" y="186"/>
                    <a:pt x="237" y="874"/>
                  </a:cubicBezTo>
                  <a:cubicBezTo>
                    <a:pt x="460" y="1499"/>
                    <a:pt x="4411" y="2169"/>
                    <a:pt x="5259" y="2593"/>
                  </a:cubicBezTo>
                  <a:cubicBezTo>
                    <a:pt x="7178" y="3552"/>
                    <a:pt x="8897" y="4869"/>
                    <a:pt x="10325" y="6454"/>
                  </a:cubicBezTo>
                  <a:cubicBezTo>
                    <a:pt x="13673" y="10092"/>
                    <a:pt x="16619" y="21050"/>
                    <a:pt x="24989" y="22345"/>
                  </a:cubicBezTo>
                  <a:cubicBezTo>
                    <a:pt x="25398" y="22407"/>
                    <a:pt x="25804" y="22437"/>
                    <a:pt x="26206" y="22437"/>
                  </a:cubicBezTo>
                  <a:cubicBezTo>
                    <a:pt x="31849" y="22437"/>
                    <a:pt x="36809" y="16669"/>
                    <a:pt x="38871" y="15314"/>
                  </a:cubicBezTo>
                  <a:cubicBezTo>
                    <a:pt x="39863" y="14681"/>
                    <a:pt x="40996" y="14362"/>
                    <a:pt x="42135" y="14362"/>
                  </a:cubicBezTo>
                  <a:cubicBezTo>
                    <a:pt x="43201" y="14362"/>
                    <a:pt x="44272" y="14642"/>
                    <a:pt x="45232" y="15203"/>
                  </a:cubicBezTo>
                  <a:cubicBezTo>
                    <a:pt x="49027" y="17502"/>
                    <a:pt x="49071" y="22858"/>
                    <a:pt x="50634" y="27010"/>
                  </a:cubicBezTo>
                  <a:cubicBezTo>
                    <a:pt x="52642" y="32143"/>
                    <a:pt x="57307" y="35759"/>
                    <a:pt x="62775" y="36450"/>
                  </a:cubicBezTo>
                  <a:cubicBezTo>
                    <a:pt x="62396" y="25269"/>
                    <a:pt x="63043" y="14065"/>
                    <a:pt x="64694" y="2994"/>
                  </a:cubicBezTo>
                  <a:cubicBezTo>
                    <a:pt x="57530" y="1745"/>
                    <a:pt x="50232" y="1499"/>
                    <a:pt x="42978" y="1254"/>
                  </a:cubicBezTo>
                  <a:cubicBezTo>
                    <a:pt x="32957" y="896"/>
                    <a:pt x="22936" y="562"/>
                    <a:pt x="12914" y="249"/>
                  </a:cubicBezTo>
                  <a:cubicBezTo>
                    <a:pt x="12140" y="215"/>
                    <a:pt x="8634" y="0"/>
                    <a:pt x="550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g30efef9eb1b_0_1072"/>
            <p:cNvSpPr/>
            <p:nvPr/>
          </p:nvSpPr>
          <p:spPr>
            <a:xfrm flipH="1" rot="5400000">
              <a:off x="8050932" y="-354518"/>
              <a:ext cx="808131" cy="1493289"/>
            </a:xfrm>
            <a:custGeom>
              <a:rect b="b" l="l" r="r" t="t"/>
              <a:pathLst>
                <a:path extrusionOk="0" h="44420" w="24039">
                  <a:moveTo>
                    <a:pt x="17715" y="1"/>
                  </a:moveTo>
                  <a:cubicBezTo>
                    <a:pt x="16371" y="1"/>
                    <a:pt x="14900" y="541"/>
                    <a:pt x="13704" y="2213"/>
                  </a:cubicBezTo>
                  <a:cubicBezTo>
                    <a:pt x="10848" y="6185"/>
                    <a:pt x="15289" y="12211"/>
                    <a:pt x="13392" y="17300"/>
                  </a:cubicBezTo>
                  <a:cubicBezTo>
                    <a:pt x="11272" y="22947"/>
                    <a:pt x="1" y="24509"/>
                    <a:pt x="1384" y="34262"/>
                  </a:cubicBezTo>
                  <a:cubicBezTo>
                    <a:pt x="2268" y="40412"/>
                    <a:pt x="11808" y="44419"/>
                    <a:pt x="18141" y="44419"/>
                  </a:cubicBezTo>
                  <a:cubicBezTo>
                    <a:pt x="19486" y="44419"/>
                    <a:pt x="20686" y="44239"/>
                    <a:pt x="21628" y="43860"/>
                  </a:cubicBezTo>
                  <a:cubicBezTo>
                    <a:pt x="21918" y="43748"/>
                    <a:pt x="23413" y="36851"/>
                    <a:pt x="23480" y="36048"/>
                  </a:cubicBezTo>
                  <a:cubicBezTo>
                    <a:pt x="24038" y="28549"/>
                    <a:pt x="24016" y="20983"/>
                    <a:pt x="23369" y="13484"/>
                  </a:cubicBezTo>
                  <a:cubicBezTo>
                    <a:pt x="23056" y="9890"/>
                    <a:pt x="22699" y="6252"/>
                    <a:pt x="22186" y="2681"/>
                  </a:cubicBezTo>
                  <a:cubicBezTo>
                    <a:pt x="22052" y="1766"/>
                    <a:pt x="22141" y="2168"/>
                    <a:pt x="21315" y="1320"/>
                  </a:cubicBezTo>
                  <a:cubicBezTo>
                    <a:pt x="20767" y="784"/>
                    <a:pt x="19333" y="1"/>
                    <a:pt x="177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g30efef9eb1b_0_1072"/>
            <p:cNvSpPr/>
            <p:nvPr/>
          </p:nvSpPr>
          <p:spPr>
            <a:xfrm rot="10800000">
              <a:off x="7613850" y="-116300"/>
              <a:ext cx="1724676" cy="736904"/>
            </a:xfrm>
            <a:custGeom>
              <a:rect b="b" l="l" r="r" t="t"/>
              <a:pathLst>
                <a:path extrusionOk="0" h="61524" w="143993">
                  <a:moveTo>
                    <a:pt x="25900" y="1"/>
                  </a:moveTo>
                  <a:cubicBezTo>
                    <a:pt x="11671" y="1"/>
                    <a:pt x="1" y="8596"/>
                    <a:pt x="1" y="8596"/>
                  </a:cubicBezTo>
                  <a:lnTo>
                    <a:pt x="186" y="61523"/>
                  </a:lnTo>
                  <a:lnTo>
                    <a:pt x="143993" y="61523"/>
                  </a:lnTo>
                  <a:cubicBezTo>
                    <a:pt x="138074" y="43327"/>
                    <a:pt x="128448" y="39288"/>
                    <a:pt x="117124" y="39288"/>
                  </a:cubicBezTo>
                  <a:cubicBezTo>
                    <a:pt x="108085" y="39288"/>
                    <a:pt x="97965" y="41861"/>
                    <a:pt x="87783" y="41861"/>
                  </a:cubicBezTo>
                  <a:cubicBezTo>
                    <a:pt x="83897" y="41861"/>
                    <a:pt x="80003" y="41486"/>
                    <a:pt x="76156" y="40451"/>
                  </a:cubicBezTo>
                  <a:cubicBezTo>
                    <a:pt x="58842" y="35830"/>
                    <a:pt x="64326" y="18763"/>
                    <a:pt x="43685" y="5269"/>
                  </a:cubicBezTo>
                  <a:cubicBezTo>
                    <a:pt x="37737" y="1386"/>
                    <a:pt x="31612" y="1"/>
                    <a:pt x="259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g30efef9eb1b_0_1072"/>
            <p:cNvSpPr/>
            <p:nvPr/>
          </p:nvSpPr>
          <p:spPr>
            <a:xfrm>
              <a:off x="7365463" y="107038"/>
              <a:ext cx="163500" cy="1635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g30efef9eb1b_0_1072"/>
            <p:cNvSpPr/>
            <p:nvPr/>
          </p:nvSpPr>
          <p:spPr>
            <a:xfrm>
              <a:off x="8469625" y="775288"/>
              <a:ext cx="98400" cy="987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g30efef9eb1b_0_1072"/>
            <p:cNvSpPr/>
            <p:nvPr/>
          </p:nvSpPr>
          <p:spPr>
            <a:xfrm>
              <a:off x="8942775" y="1523163"/>
              <a:ext cx="98400" cy="987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5" name="Google Shape;135;g30efef9eb1b_0_1072"/>
          <p:cNvGrpSpPr/>
          <p:nvPr/>
        </p:nvGrpSpPr>
        <p:grpSpPr>
          <a:xfrm>
            <a:off x="6806901" y="-155063"/>
            <a:ext cx="2684034" cy="2317493"/>
            <a:chOff x="6654501" y="-116300"/>
            <a:chExt cx="2684034" cy="1738163"/>
          </a:xfrm>
        </p:grpSpPr>
        <p:sp>
          <p:nvSpPr>
            <p:cNvPr id="136" name="Google Shape;136;g30efef9eb1b_0_1072"/>
            <p:cNvSpPr/>
            <p:nvPr/>
          </p:nvSpPr>
          <p:spPr>
            <a:xfrm>
              <a:off x="6654501" y="-116300"/>
              <a:ext cx="2684034" cy="1535681"/>
            </a:xfrm>
            <a:custGeom>
              <a:rect b="b" l="l" r="r" t="t"/>
              <a:pathLst>
                <a:path extrusionOk="0" h="36451" w="64695">
                  <a:moveTo>
                    <a:pt x="5503" y="0"/>
                  </a:moveTo>
                  <a:cubicBezTo>
                    <a:pt x="2589" y="0"/>
                    <a:pt x="1" y="186"/>
                    <a:pt x="237" y="874"/>
                  </a:cubicBezTo>
                  <a:cubicBezTo>
                    <a:pt x="460" y="1499"/>
                    <a:pt x="4411" y="2169"/>
                    <a:pt x="5259" y="2593"/>
                  </a:cubicBezTo>
                  <a:cubicBezTo>
                    <a:pt x="7178" y="3552"/>
                    <a:pt x="8897" y="4869"/>
                    <a:pt x="10325" y="6454"/>
                  </a:cubicBezTo>
                  <a:cubicBezTo>
                    <a:pt x="13673" y="10092"/>
                    <a:pt x="16619" y="21050"/>
                    <a:pt x="24989" y="22345"/>
                  </a:cubicBezTo>
                  <a:cubicBezTo>
                    <a:pt x="25398" y="22407"/>
                    <a:pt x="25804" y="22437"/>
                    <a:pt x="26206" y="22437"/>
                  </a:cubicBezTo>
                  <a:cubicBezTo>
                    <a:pt x="31849" y="22437"/>
                    <a:pt x="36809" y="16669"/>
                    <a:pt x="38871" y="15314"/>
                  </a:cubicBezTo>
                  <a:cubicBezTo>
                    <a:pt x="39863" y="14681"/>
                    <a:pt x="40996" y="14362"/>
                    <a:pt x="42135" y="14362"/>
                  </a:cubicBezTo>
                  <a:cubicBezTo>
                    <a:pt x="43201" y="14362"/>
                    <a:pt x="44272" y="14642"/>
                    <a:pt x="45232" y="15203"/>
                  </a:cubicBezTo>
                  <a:cubicBezTo>
                    <a:pt x="49027" y="17502"/>
                    <a:pt x="49071" y="22858"/>
                    <a:pt x="50634" y="27010"/>
                  </a:cubicBezTo>
                  <a:cubicBezTo>
                    <a:pt x="52642" y="32143"/>
                    <a:pt x="57307" y="35759"/>
                    <a:pt x="62775" y="36450"/>
                  </a:cubicBezTo>
                  <a:cubicBezTo>
                    <a:pt x="62396" y="25269"/>
                    <a:pt x="63043" y="14065"/>
                    <a:pt x="64694" y="2994"/>
                  </a:cubicBezTo>
                  <a:cubicBezTo>
                    <a:pt x="57530" y="1745"/>
                    <a:pt x="50232" y="1499"/>
                    <a:pt x="42978" y="1254"/>
                  </a:cubicBezTo>
                  <a:cubicBezTo>
                    <a:pt x="32957" y="896"/>
                    <a:pt x="22936" y="562"/>
                    <a:pt x="12914" y="249"/>
                  </a:cubicBezTo>
                  <a:cubicBezTo>
                    <a:pt x="12140" y="215"/>
                    <a:pt x="8634" y="0"/>
                    <a:pt x="550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g30efef9eb1b_0_1072"/>
            <p:cNvSpPr/>
            <p:nvPr/>
          </p:nvSpPr>
          <p:spPr>
            <a:xfrm flipH="1" rot="5400000">
              <a:off x="8050932" y="-354518"/>
              <a:ext cx="808131" cy="1493289"/>
            </a:xfrm>
            <a:custGeom>
              <a:rect b="b" l="l" r="r" t="t"/>
              <a:pathLst>
                <a:path extrusionOk="0" h="44420" w="24039">
                  <a:moveTo>
                    <a:pt x="17715" y="1"/>
                  </a:moveTo>
                  <a:cubicBezTo>
                    <a:pt x="16371" y="1"/>
                    <a:pt x="14900" y="541"/>
                    <a:pt x="13704" y="2213"/>
                  </a:cubicBezTo>
                  <a:cubicBezTo>
                    <a:pt x="10848" y="6185"/>
                    <a:pt x="15289" y="12211"/>
                    <a:pt x="13392" y="17300"/>
                  </a:cubicBezTo>
                  <a:cubicBezTo>
                    <a:pt x="11272" y="22947"/>
                    <a:pt x="1" y="24509"/>
                    <a:pt x="1384" y="34262"/>
                  </a:cubicBezTo>
                  <a:cubicBezTo>
                    <a:pt x="2268" y="40412"/>
                    <a:pt x="11808" y="44419"/>
                    <a:pt x="18141" y="44419"/>
                  </a:cubicBezTo>
                  <a:cubicBezTo>
                    <a:pt x="19486" y="44419"/>
                    <a:pt x="20686" y="44239"/>
                    <a:pt x="21628" y="43860"/>
                  </a:cubicBezTo>
                  <a:cubicBezTo>
                    <a:pt x="21918" y="43748"/>
                    <a:pt x="23413" y="36851"/>
                    <a:pt x="23480" y="36048"/>
                  </a:cubicBezTo>
                  <a:cubicBezTo>
                    <a:pt x="24038" y="28549"/>
                    <a:pt x="24016" y="20983"/>
                    <a:pt x="23369" y="13484"/>
                  </a:cubicBezTo>
                  <a:cubicBezTo>
                    <a:pt x="23056" y="9890"/>
                    <a:pt x="22699" y="6252"/>
                    <a:pt x="22186" y="2681"/>
                  </a:cubicBezTo>
                  <a:cubicBezTo>
                    <a:pt x="22052" y="1766"/>
                    <a:pt x="22141" y="2168"/>
                    <a:pt x="21315" y="1320"/>
                  </a:cubicBezTo>
                  <a:cubicBezTo>
                    <a:pt x="20767" y="784"/>
                    <a:pt x="19333" y="1"/>
                    <a:pt x="177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g30efef9eb1b_0_1072"/>
            <p:cNvSpPr/>
            <p:nvPr/>
          </p:nvSpPr>
          <p:spPr>
            <a:xfrm rot="10800000">
              <a:off x="7613850" y="-116300"/>
              <a:ext cx="1724676" cy="736904"/>
            </a:xfrm>
            <a:custGeom>
              <a:rect b="b" l="l" r="r" t="t"/>
              <a:pathLst>
                <a:path extrusionOk="0" h="61524" w="143993">
                  <a:moveTo>
                    <a:pt x="25900" y="1"/>
                  </a:moveTo>
                  <a:cubicBezTo>
                    <a:pt x="11671" y="1"/>
                    <a:pt x="1" y="8596"/>
                    <a:pt x="1" y="8596"/>
                  </a:cubicBezTo>
                  <a:lnTo>
                    <a:pt x="186" y="61523"/>
                  </a:lnTo>
                  <a:lnTo>
                    <a:pt x="143993" y="61523"/>
                  </a:lnTo>
                  <a:cubicBezTo>
                    <a:pt x="138074" y="43327"/>
                    <a:pt x="128448" y="39288"/>
                    <a:pt x="117124" y="39288"/>
                  </a:cubicBezTo>
                  <a:cubicBezTo>
                    <a:pt x="108085" y="39288"/>
                    <a:pt x="97965" y="41861"/>
                    <a:pt x="87783" y="41861"/>
                  </a:cubicBezTo>
                  <a:cubicBezTo>
                    <a:pt x="83897" y="41861"/>
                    <a:pt x="80003" y="41486"/>
                    <a:pt x="76156" y="40451"/>
                  </a:cubicBezTo>
                  <a:cubicBezTo>
                    <a:pt x="58842" y="35830"/>
                    <a:pt x="64326" y="18763"/>
                    <a:pt x="43685" y="5269"/>
                  </a:cubicBezTo>
                  <a:cubicBezTo>
                    <a:pt x="37737" y="1386"/>
                    <a:pt x="31612" y="1"/>
                    <a:pt x="259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g30efef9eb1b_0_1072"/>
            <p:cNvSpPr/>
            <p:nvPr/>
          </p:nvSpPr>
          <p:spPr>
            <a:xfrm>
              <a:off x="7365463" y="107038"/>
              <a:ext cx="163500" cy="1635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g30efef9eb1b_0_1072"/>
            <p:cNvSpPr/>
            <p:nvPr/>
          </p:nvSpPr>
          <p:spPr>
            <a:xfrm>
              <a:off x="8469625" y="775288"/>
              <a:ext cx="98400" cy="987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g30efef9eb1b_0_1072"/>
            <p:cNvSpPr/>
            <p:nvPr/>
          </p:nvSpPr>
          <p:spPr>
            <a:xfrm>
              <a:off x="8942775" y="1523163"/>
              <a:ext cx="98400" cy="987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0efef9eb1b_0_1089"/>
          <p:cNvSpPr txBox="1"/>
          <p:nvPr>
            <p:ph idx="1" type="subTitle"/>
          </p:nvPr>
        </p:nvSpPr>
        <p:spPr>
          <a:xfrm>
            <a:off x="5069450" y="3454117"/>
            <a:ext cx="28848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144" name="Google Shape;144;g30efef9eb1b_0_1089"/>
          <p:cNvSpPr txBox="1"/>
          <p:nvPr>
            <p:ph idx="2" type="subTitle"/>
          </p:nvPr>
        </p:nvSpPr>
        <p:spPr>
          <a:xfrm>
            <a:off x="5069400" y="3843467"/>
            <a:ext cx="2884800" cy="104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45" name="Google Shape;145;g30efef9eb1b_0_1089"/>
          <p:cNvSpPr txBox="1"/>
          <p:nvPr>
            <p:ph idx="3" type="subTitle"/>
          </p:nvPr>
        </p:nvSpPr>
        <p:spPr>
          <a:xfrm>
            <a:off x="1189788" y="3454117"/>
            <a:ext cx="28848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146" name="Google Shape;146;g30efef9eb1b_0_1089"/>
          <p:cNvSpPr txBox="1"/>
          <p:nvPr>
            <p:ph idx="4" type="subTitle"/>
          </p:nvPr>
        </p:nvSpPr>
        <p:spPr>
          <a:xfrm>
            <a:off x="1189800" y="3843467"/>
            <a:ext cx="2884800" cy="104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47" name="Google Shape;147;g30efef9eb1b_0_1089"/>
          <p:cNvSpPr/>
          <p:nvPr/>
        </p:nvSpPr>
        <p:spPr>
          <a:xfrm rot="10238022">
            <a:off x="-508030" y="-268278"/>
            <a:ext cx="4167907" cy="1876022"/>
          </a:xfrm>
          <a:custGeom>
            <a:rect b="b" l="l" r="r" t="t"/>
            <a:pathLst>
              <a:path extrusionOk="0" h="23502" w="49839">
                <a:moveTo>
                  <a:pt x="12527" y="1"/>
                </a:moveTo>
                <a:cubicBezTo>
                  <a:pt x="11413" y="1"/>
                  <a:pt x="10247" y="125"/>
                  <a:pt x="9017" y="410"/>
                </a:cubicBezTo>
                <a:cubicBezTo>
                  <a:pt x="4486" y="1459"/>
                  <a:pt x="402" y="6325"/>
                  <a:pt x="157" y="11280"/>
                </a:cubicBezTo>
                <a:cubicBezTo>
                  <a:pt x="0" y="14650"/>
                  <a:pt x="1518" y="19694"/>
                  <a:pt x="5468" y="22238"/>
                </a:cubicBezTo>
                <a:cubicBezTo>
                  <a:pt x="6967" y="23186"/>
                  <a:pt x="8215" y="23502"/>
                  <a:pt x="9471" y="23502"/>
                </a:cubicBezTo>
                <a:cubicBezTo>
                  <a:pt x="10404" y="23502"/>
                  <a:pt x="11341" y="23327"/>
                  <a:pt x="12387" y="23109"/>
                </a:cubicBezTo>
                <a:cubicBezTo>
                  <a:pt x="23723" y="20797"/>
                  <a:pt x="35152" y="18016"/>
                  <a:pt x="46692" y="18016"/>
                </a:cubicBezTo>
                <a:cubicBezTo>
                  <a:pt x="47740" y="18016"/>
                  <a:pt x="48789" y="18039"/>
                  <a:pt x="49839" y="18087"/>
                </a:cubicBezTo>
                <a:cubicBezTo>
                  <a:pt x="49214" y="15520"/>
                  <a:pt x="49147" y="12820"/>
                  <a:pt x="48500" y="10253"/>
                </a:cubicBezTo>
                <a:cubicBezTo>
                  <a:pt x="47830" y="7664"/>
                  <a:pt x="46245" y="3624"/>
                  <a:pt x="43723" y="2486"/>
                </a:cubicBezTo>
                <a:cubicBezTo>
                  <a:pt x="43091" y="2196"/>
                  <a:pt x="42479" y="2074"/>
                  <a:pt x="41873" y="2074"/>
                </a:cubicBezTo>
                <a:cubicBezTo>
                  <a:pt x="38847" y="2074"/>
                  <a:pt x="35967" y="5108"/>
                  <a:pt x="31336" y="5276"/>
                </a:cubicBezTo>
                <a:cubicBezTo>
                  <a:pt x="31216" y="5280"/>
                  <a:pt x="31096" y="5282"/>
                  <a:pt x="30977" y="5282"/>
                </a:cubicBezTo>
                <a:cubicBezTo>
                  <a:pt x="24835" y="5282"/>
                  <a:pt x="19797" y="1"/>
                  <a:pt x="1252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g30efef9eb1b_0_1089"/>
          <p:cNvSpPr/>
          <p:nvPr/>
        </p:nvSpPr>
        <p:spPr>
          <a:xfrm>
            <a:off x="3812651" y="465299"/>
            <a:ext cx="163500" cy="2181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g30efef9eb1b_0_1089"/>
          <p:cNvSpPr/>
          <p:nvPr/>
        </p:nvSpPr>
        <p:spPr>
          <a:xfrm>
            <a:off x="593226" y="1118199"/>
            <a:ext cx="98400" cy="1317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g30efef9eb1b_0_1089"/>
          <p:cNvSpPr/>
          <p:nvPr/>
        </p:nvSpPr>
        <p:spPr>
          <a:xfrm>
            <a:off x="4418776" y="844566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g30efef9eb1b_0_1089"/>
          <p:cNvSpPr/>
          <p:nvPr/>
        </p:nvSpPr>
        <p:spPr>
          <a:xfrm>
            <a:off x="2981851" y="333699"/>
            <a:ext cx="98400" cy="131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g30efef9eb1b_0_1089"/>
          <p:cNvSpPr/>
          <p:nvPr/>
        </p:nvSpPr>
        <p:spPr>
          <a:xfrm flipH="1">
            <a:off x="-201027" y="-219470"/>
            <a:ext cx="3007352" cy="1658831"/>
          </a:xfrm>
          <a:custGeom>
            <a:rect b="b" l="l" r="r" t="t"/>
            <a:pathLst>
              <a:path extrusionOk="0" h="43165" w="72716">
                <a:moveTo>
                  <a:pt x="36506" y="1"/>
                </a:moveTo>
                <a:cubicBezTo>
                  <a:pt x="24983" y="1"/>
                  <a:pt x="13559" y="1174"/>
                  <a:pt x="0" y="3973"/>
                </a:cubicBezTo>
                <a:cubicBezTo>
                  <a:pt x="982" y="6629"/>
                  <a:pt x="1205" y="12052"/>
                  <a:pt x="1853" y="14262"/>
                </a:cubicBezTo>
                <a:cubicBezTo>
                  <a:pt x="3259" y="19194"/>
                  <a:pt x="12610" y="30220"/>
                  <a:pt x="23859" y="33077"/>
                </a:cubicBezTo>
                <a:cubicBezTo>
                  <a:pt x="25907" y="33596"/>
                  <a:pt x="27823" y="33808"/>
                  <a:pt x="29631" y="33808"/>
                </a:cubicBezTo>
                <a:cubicBezTo>
                  <a:pt x="37728" y="33808"/>
                  <a:pt x="43662" y="29551"/>
                  <a:pt x="49622" y="29551"/>
                </a:cubicBezTo>
                <a:cubicBezTo>
                  <a:pt x="50569" y="29551"/>
                  <a:pt x="51516" y="29659"/>
                  <a:pt x="52472" y="29907"/>
                </a:cubicBezTo>
                <a:cubicBezTo>
                  <a:pt x="60284" y="31938"/>
                  <a:pt x="55507" y="42049"/>
                  <a:pt x="72715" y="43165"/>
                </a:cubicBezTo>
                <a:cubicBezTo>
                  <a:pt x="70483" y="29863"/>
                  <a:pt x="71086" y="16270"/>
                  <a:pt x="71689" y="2812"/>
                </a:cubicBezTo>
                <a:cubicBezTo>
                  <a:pt x="58580" y="1069"/>
                  <a:pt x="47498" y="1"/>
                  <a:pt x="3650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g30efef9eb1b_0_1089"/>
          <p:cNvSpPr/>
          <p:nvPr/>
        </p:nvSpPr>
        <p:spPr>
          <a:xfrm rot="10800000">
            <a:off x="-259611" y="-396104"/>
            <a:ext cx="2457436" cy="1240671"/>
          </a:xfrm>
          <a:custGeom>
            <a:rect b="b" l="l" r="r" t="t"/>
            <a:pathLst>
              <a:path extrusionOk="0" h="23502" w="49839">
                <a:moveTo>
                  <a:pt x="12527" y="1"/>
                </a:moveTo>
                <a:cubicBezTo>
                  <a:pt x="11413" y="1"/>
                  <a:pt x="10247" y="125"/>
                  <a:pt x="9017" y="410"/>
                </a:cubicBezTo>
                <a:cubicBezTo>
                  <a:pt x="4486" y="1459"/>
                  <a:pt x="402" y="6325"/>
                  <a:pt x="157" y="11280"/>
                </a:cubicBezTo>
                <a:cubicBezTo>
                  <a:pt x="0" y="14650"/>
                  <a:pt x="1518" y="19694"/>
                  <a:pt x="5468" y="22238"/>
                </a:cubicBezTo>
                <a:cubicBezTo>
                  <a:pt x="6967" y="23186"/>
                  <a:pt x="8215" y="23502"/>
                  <a:pt x="9471" y="23502"/>
                </a:cubicBezTo>
                <a:cubicBezTo>
                  <a:pt x="10404" y="23502"/>
                  <a:pt x="11341" y="23327"/>
                  <a:pt x="12387" y="23109"/>
                </a:cubicBezTo>
                <a:cubicBezTo>
                  <a:pt x="23723" y="20797"/>
                  <a:pt x="35152" y="18016"/>
                  <a:pt x="46692" y="18016"/>
                </a:cubicBezTo>
                <a:cubicBezTo>
                  <a:pt x="47740" y="18016"/>
                  <a:pt x="48789" y="18039"/>
                  <a:pt x="49839" y="18087"/>
                </a:cubicBezTo>
                <a:cubicBezTo>
                  <a:pt x="49214" y="15520"/>
                  <a:pt x="49147" y="12820"/>
                  <a:pt x="48500" y="10253"/>
                </a:cubicBezTo>
                <a:cubicBezTo>
                  <a:pt x="47830" y="7664"/>
                  <a:pt x="46245" y="3624"/>
                  <a:pt x="43723" y="2486"/>
                </a:cubicBezTo>
                <a:cubicBezTo>
                  <a:pt x="43091" y="2196"/>
                  <a:pt x="42479" y="2074"/>
                  <a:pt x="41873" y="2074"/>
                </a:cubicBezTo>
                <a:cubicBezTo>
                  <a:pt x="38847" y="2074"/>
                  <a:pt x="35967" y="5108"/>
                  <a:pt x="31336" y="5276"/>
                </a:cubicBezTo>
                <a:cubicBezTo>
                  <a:pt x="31216" y="5280"/>
                  <a:pt x="31096" y="5282"/>
                  <a:pt x="30977" y="5282"/>
                </a:cubicBezTo>
                <a:cubicBezTo>
                  <a:pt x="24835" y="5282"/>
                  <a:pt x="19797" y="1"/>
                  <a:pt x="12527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g30efef9eb1b_0_1089"/>
          <p:cNvSpPr/>
          <p:nvPr/>
        </p:nvSpPr>
        <p:spPr>
          <a:xfrm rot="-596046">
            <a:off x="5404694" y="5211736"/>
            <a:ext cx="4142048" cy="1852479"/>
          </a:xfrm>
          <a:custGeom>
            <a:rect b="b" l="l" r="r" t="t"/>
            <a:pathLst>
              <a:path extrusionOk="0" h="23502" w="49839">
                <a:moveTo>
                  <a:pt x="12527" y="1"/>
                </a:moveTo>
                <a:cubicBezTo>
                  <a:pt x="11413" y="1"/>
                  <a:pt x="10247" y="125"/>
                  <a:pt x="9017" y="410"/>
                </a:cubicBezTo>
                <a:cubicBezTo>
                  <a:pt x="4486" y="1459"/>
                  <a:pt x="402" y="6325"/>
                  <a:pt x="157" y="11280"/>
                </a:cubicBezTo>
                <a:cubicBezTo>
                  <a:pt x="0" y="14650"/>
                  <a:pt x="1518" y="19694"/>
                  <a:pt x="5468" y="22238"/>
                </a:cubicBezTo>
                <a:cubicBezTo>
                  <a:pt x="6967" y="23186"/>
                  <a:pt x="8215" y="23502"/>
                  <a:pt x="9471" y="23502"/>
                </a:cubicBezTo>
                <a:cubicBezTo>
                  <a:pt x="10404" y="23502"/>
                  <a:pt x="11341" y="23327"/>
                  <a:pt x="12387" y="23109"/>
                </a:cubicBezTo>
                <a:cubicBezTo>
                  <a:pt x="23723" y="20797"/>
                  <a:pt x="35152" y="18016"/>
                  <a:pt x="46692" y="18016"/>
                </a:cubicBezTo>
                <a:cubicBezTo>
                  <a:pt x="47740" y="18016"/>
                  <a:pt x="48789" y="18039"/>
                  <a:pt x="49839" y="18087"/>
                </a:cubicBezTo>
                <a:cubicBezTo>
                  <a:pt x="49214" y="15520"/>
                  <a:pt x="49147" y="12820"/>
                  <a:pt x="48500" y="10253"/>
                </a:cubicBezTo>
                <a:cubicBezTo>
                  <a:pt x="47830" y="7664"/>
                  <a:pt x="46245" y="3624"/>
                  <a:pt x="43723" y="2486"/>
                </a:cubicBezTo>
                <a:cubicBezTo>
                  <a:pt x="43091" y="2196"/>
                  <a:pt x="42479" y="2074"/>
                  <a:pt x="41873" y="2074"/>
                </a:cubicBezTo>
                <a:cubicBezTo>
                  <a:pt x="38847" y="2074"/>
                  <a:pt x="35967" y="5108"/>
                  <a:pt x="31336" y="5276"/>
                </a:cubicBezTo>
                <a:cubicBezTo>
                  <a:pt x="31216" y="5280"/>
                  <a:pt x="31096" y="5282"/>
                  <a:pt x="30977" y="5282"/>
                </a:cubicBezTo>
                <a:cubicBezTo>
                  <a:pt x="24835" y="5282"/>
                  <a:pt x="19797" y="1"/>
                  <a:pt x="1252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g30efef9eb1b_0_1089"/>
          <p:cNvSpPr/>
          <p:nvPr/>
        </p:nvSpPr>
        <p:spPr>
          <a:xfrm rot="10800000">
            <a:off x="4710711" y="6299164"/>
            <a:ext cx="163500" cy="2181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g30efef9eb1b_0_1089"/>
          <p:cNvSpPr/>
          <p:nvPr/>
        </p:nvSpPr>
        <p:spPr>
          <a:xfrm rot="10800000">
            <a:off x="8391336" y="5557864"/>
            <a:ext cx="98400" cy="1317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g30efef9eb1b_0_1089"/>
          <p:cNvSpPr/>
          <p:nvPr/>
        </p:nvSpPr>
        <p:spPr>
          <a:xfrm rot="10800000">
            <a:off x="5390761" y="5557864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g30efef9eb1b_0_1089"/>
          <p:cNvSpPr/>
          <p:nvPr/>
        </p:nvSpPr>
        <p:spPr>
          <a:xfrm rot="10800000">
            <a:off x="6002711" y="6342364"/>
            <a:ext cx="98400" cy="131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g30efef9eb1b_0_1089"/>
          <p:cNvSpPr/>
          <p:nvPr/>
        </p:nvSpPr>
        <p:spPr>
          <a:xfrm flipH="1" rot="10800000">
            <a:off x="6276637" y="5368401"/>
            <a:ext cx="3007352" cy="1658831"/>
          </a:xfrm>
          <a:custGeom>
            <a:rect b="b" l="l" r="r" t="t"/>
            <a:pathLst>
              <a:path extrusionOk="0" h="43165" w="72716">
                <a:moveTo>
                  <a:pt x="36506" y="1"/>
                </a:moveTo>
                <a:cubicBezTo>
                  <a:pt x="24983" y="1"/>
                  <a:pt x="13559" y="1174"/>
                  <a:pt x="0" y="3973"/>
                </a:cubicBezTo>
                <a:cubicBezTo>
                  <a:pt x="982" y="6629"/>
                  <a:pt x="1205" y="12052"/>
                  <a:pt x="1853" y="14262"/>
                </a:cubicBezTo>
                <a:cubicBezTo>
                  <a:pt x="3259" y="19194"/>
                  <a:pt x="12610" y="30220"/>
                  <a:pt x="23859" y="33077"/>
                </a:cubicBezTo>
                <a:cubicBezTo>
                  <a:pt x="25907" y="33596"/>
                  <a:pt x="27823" y="33808"/>
                  <a:pt x="29631" y="33808"/>
                </a:cubicBezTo>
                <a:cubicBezTo>
                  <a:pt x="37728" y="33808"/>
                  <a:pt x="43662" y="29551"/>
                  <a:pt x="49622" y="29551"/>
                </a:cubicBezTo>
                <a:cubicBezTo>
                  <a:pt x="50569" y="29551"/>
                  <a:pt x="51516" y="29659"/>
                  <a:pt x="52472" y="29907"/>
                </a:cubicBezTo>
                <a:cubicBezTo>
                  <a:pt x="60284" y="31938"/>
                  <a:pt x="55507" y="42049"/>
                  <a:pt x="72715" y="43165"/>
                </a:cubicBezTo>
                <a:cubicBezTo>
                  <a:pt x="70483" y="29863"/>
                  <a:pt x="71086" y="16270"/>
                  <a:pt x="71689" y="2812"/>
                </a:cubicBezTo>
                <a:cubicBezTo>
                  <a:pt x="58580" y="1069"/>
                  <a:pt x="47498" y="1"/>
                  <a:pt x="3650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g30efef9eb1b_0_1089"/>
          <p:cNvSpPr/>
          <p:nvPr/>
        </p:nvSpPr>
        <p:spPr>
          <a:xfrm>
            <a:off x="6885137" y="5963196"/>
            <a:ext cx="2457436" cy="1240671"/>
          </a:xfrm>
          <a:custGeom>
            <a:rect b="b" l="l" r="r" t="t"/>
            <a:pathLst>
              <a:path extrusionOk="0" h="23502" w="49839">
                <a:moveTo>
                  <a:pt x="12527" y="1"/>
                </a:moveTo>
                <a:cubicBezTo>
                  <a:pt x="11413" y="1"/>
                  <a:pt x="10247" y="125"/>
                  <a:pt x="9017" y="410"/>
                </a:cubicBezTo>
                <a:cubicBezTo>
                  <a:pt x="4486" y="1459"/>
                  <a:pt x="402" y="6325"/>
                  <a:pt x="157" y="11280"/>
                </a:cubicBezTo>
                <a:cubicBezTo>
                  <a:pt x="0" y="14650"/>
                  <a:pt x="1518" y="19694"/>
                  <a:pt x="5468" y="22238"/>
                </a:cubicBezTo>
                <a:cubicBezTo>
                  <a:pt x="6967" y="23186"/>
                  <a:pt x="8215" y="23502"/>
                  <a:pt x="9471" y="23502"/>
                </a:cubicBezTo>
                <a:cubicBezTo>
                  <a:pt x="10404" y="23502"/>
                  <a:pt x="11341" y="23327"/>
                  <a:pt x="12387" y="23109"/>
                </a:cubicBezTo>
                <a:cubicBezTo>
                  <a:pt x="23723" y="20797"/>
                  <a:pt x="35152" y="18016"/>
                  <a:pt x="46692" y="18016"/>
                </a:cubicBezTo>
                <a:cubicBezTo>
                  <a:pt x="47740" y="18016"/>
                  <a:pt x="48789" y="18039"/>
                  <a:pt x="49839" y="18087"/>
                </a:cubicBezTo>
                <a:cubicBezTo>
                  <a:pt x="49214" y="15520"/>
                  <a:pt x="49147" y="12820"/>
                  <a:pt x="48500" y="10253"/>
                </a:cubicBezTo>
                <a:cubicBezTo>
                  <a:pt x="47830" y="7664"/>
                  <a:pt x="46245" y="3624"/>
                  <a:pt x="43723" y="2486"/>
                </a:cubicBezTo>
                <a:cubicBezTo>
                  <a:pt x="43091" y="2196"/>
                  <a:pt x="42479" y="2074"/>
                  <a:pt x="41873" y="2074"/>
                </a:cubicBezTo>
                <a:cubicBezTo>
                  <a:pt x="38847" y="2074"/>
                  <a:pt x="35967" y="5108"/>
                  <a:pt x="31336" y="5276"/>
                </a:cubicBezTo>
                <a:cubicBezTo>
                  <a:pt x="31216" y="5280"/>
                  <a:pt x="31096" y="5282"/>
                  <a:pt x="30977" y="5282"/>
                </a:cubicBezTo>
                <a:cubicBezTo>
                  <a:pt x="24835" y="5282"/>
                  <a:pt x="19797" y="1"/>
                  <a:pt x="12527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0efef9eb1b_0_1108"/>
          <p:cNvSpPr txBox="1"/>
          <p:nvPr>
            <p:ph type="title"/>
          </p:nvPr>
        </p:nvSpPr>
        <p:spPr>
          <a:xfrm>
            <a:off x="540000" y="484367"/>
            <a:ext cx="80640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63" name="Google Shape;163;g30efef9eb1b_0_1108"/>
          <p:cNvSpPr/>
          <p:nvPr/>
        </p:nvSpPr>
        <p:spPr>
          <a:xfrm>
            <a:off x="6082076" y="-157720"/>
            <a:ext cx="3204343" cy="2201549"/>
          </a:xfrm>
          <a:custGeom>
            <a:rect b="b" l="l" r="r" t="t"/>
            <a:pathLst>
              <a:path extrusionOk="0" h="36451" w="64695">
                <a:moveTo>
                  <a:pt x="5503" y="0"/>
                </a:moveTo>
                <a:cubicBezTo>
                  <a:pt x="2589" y="0"/>
                  <a:pt x="1" y="186"/>
                  <a:pt x="237" y="874"/>
                </a:cubicBezTo>
                <a:cubicBezTo>
                  <a:pt x="460" y="1499"/>
                  <a:pt x="4411" y="2169"/>
                  <a:pt x="5259" y="2593"/>
                </a:cubicBezTo>
                <a:cubicBezTo>
                  <a:pt x="7178" y="3552"/>
                  <a:pt x="8897" y="4869"/>
                  <a:pt x="10325" y="6454"/>
                </a:cubicBezTo>
                <a:cubicBezTo>
                  <a:pt x="13673" y="10092"/>
                  <a:pt x="16619" y="21050"/>
                  <a:pt x="24989" y="22345"/>
                </a:cubicBezTo>
                <a:cubicBezTo>
                  <a:pt x="25398" y="22407"/>
                  <a:pt x="25804" y="22437"/>
                  <a:pt x="26206" y="22437"/>
                </a:cubicBezTo>
                <a:cubicBezTo>
                  <a:pt x="31849" y="22437"/>
                  <a:pt x="36809" y="16669"/>
                  <a:pt x="38871" y="15314"/>
                </a:cubicBezTo>
                <a:cubicBezTo>
                  <a:pt x="39863" y="14681"/>
                  <a:pt x="40996" y="14362"/>
                  <a:pt x="42135" y="14362"/>
                </a:cubicBezTo>
                <a:cubicBezTo>
                  <a:pt x="43201" y="14362"/>
                  <a:pt x="44272" y="14642"/>
                  <a:pt x="45232" y="15203"/>
                </a:cubicBezTo>
                <a:cubicBezTo>
                  <a:pt x="49027" y="17502"/>
                  <a:pt x="49071" y="22858"/>
                  <a:pt x="50634" y="27010"/>
                </a:cubicBezTo>
                <a:cubicBezTo>
                  <a:pt x="52642" y="32143"/>
                  <a:pt x="57307" y="35759"/>
                  <a:pt x="62775" y="36450"/>
                </a:cubicBezTo>
                <a:cubicBezTo>
                  <a:pt x="62396" y="25269"/>
                  <a:pt x="63043" y="14065"/>
                  <a:pt x="64694" y="2994"/>
                </a:cubicBezTo>
                <a:cubicBezTo>
                  <a:pt x="57530" y="1745"/>
                  <a:pt x="50232" y="1499"/>
                  <a:pt x="42978" y="1254"/>
                </a:cubicBezTo>
                <a:cubicBezTo>
                  <a:pt x="32957" y="896"/>
                  <a:pt x="22936" y="562"/>
                  <a:pt x="12914" y="249"/>
                </a:cubicBezTo>
                <a:cubicBezTo>
                  <a:pt x="12140" y="215"/>
                  <a:pt x="8634" y="0"/>
                  <a:pt x="550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g30efef9eb1b_0_1108"/>
          <p:cNvSpPr/>
          <p:nvPr/>
        </p:nvSpPr>
        <p:spPr>
          <a:xfrm rot="10800000">
            <a:off x="6965676" y="-96841"/>
            <a:ext cx="2420522" cy="1378907"/>
          </a:xfrm>
          <a:custGeom>
            <a:rect b="b" l="l" r="r" t="t"/>
            <a:pathLst>
              <a:path extrusionOk="0" h="61524" w="143993">
                <a:moveTo>
                  <a:pt x="25900" y="1"/>
                </a:moveTo>
                <a:cubicBezTo>
                  <a:pt x="11671" y="1"/>
                  <a:pt x="1" y="8596"/>
                  <a:pt x="1" y="8596"/>
                </a:cubicBezTo>
                <a:lnTo>
                  <a:pt x="186" y="61523"/>
                </a:lnTo>
                <a:lnTo>
                  <a:pt x="143993" y="61523"/>
                </a:lnTo>
                <a:cubicBezTo>
                  <a:pt x="138074" y="43327"/>
                  <a:pt x="128448" y="39288"/>
                  <a:pt x="117124" y="39288"/>
                </a:cubicBezTo>
                <a:cubicBezTo>
                  <a:pt x="108085" y="39288"/>
                  <a:pt x="97965" y="41861"/>
                  <a:pt x="87783" y="41861"/>
                </a:cubicBezTo>
                <a:cubicBezTo>
                  <a:pt x="83897" y="41861"/>
                  <a:pt x="80003" y="41486"/>
                  <a:pt x="76156" y="40451"/>
                </a:cubicBezTo>
                <a:cubicBezTo>
                  <a:pt x="58842" y="35830"/>
                  <a:pt x="64326" y="18763"/>
                  <a:pt x="43685" y="5269"/>
                </a:cubicBezTo>
                <a:cubicBezTo>
                  <a:pt x="37737" y="1386"/>
                  <a:pt x="31612" y="1"/>
                  <a:pt x="2590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g30efef9eb1b_0_1108"/>
          <p:cNvSpPr/>
          <p:nvPr/>
        </p:nvSpPr>
        <p:spPr>
          <a:xfrm flipH="1" rot="10380916">
            <a:off x="7996390" y="-547993"/>
            <a:ext cx="1849420" cy="1156922"/>
          </a:xfrm>
          <a:custGeom>
            <a:rect b="b" l="l" r="r" t="t"/>
            <a:pathLst>
              <a:path extrusionOk="0" h="23502" w="49839">
                <a:moveTo>
                  <a:pt x="12527" y="1"/>
                </a:moveTo>
                <a:cubicBezTo>
                  <a:pt x="11413" y="1"/>
                  <a:pt x="10247" y="125"/>
                  <a:pt x="9017" y="410"/>
                </a:cubicBezTo>
                <a:cubicBezTo>
                  <a:pt x="4486" y="1459"/>
                  <a:pt x="402" y="6325"/>
                  <a:pt x="157" y="11280"/>
                </a:cubicBezTo>
                <a:cubicBezTo>
                  <a:pt x="0" y="14650"/>
                  <a:pt x="1518" y="19694"/>
                  <a:pt x="5468" y="22238"/>
                </a:cubicBezTo>
                <a:cubicBezTo>
                  <a:pt x="6967" y="23186"/>
                  <a:pt x="8215" y="23502"/>
                  <a:pt x="9471" y="23502"/>
                </a:cubicBezTo>
                <a:cubicBezTo>
                  <a:pt x="10404" y="23502"/>
                  <a:pt x="11341" y="23327"/>
                  <a:pt x="12387" y="23109"/>
                </a:cubicBezTo>
                <a:cubicBezTo>
                  <a:pt x="23723" y="20797"/>
                  <a:pt x="35152" y="18016"/>
                  <a:pt x="46692" y="18016"/>
                </a:cubicBezTo>
                <a:cubicBezTo>
                  <a:pt x="47740" y="18016"/>
                  <a:pt x="48789" y="18039"/>
                  <a:pt x="49839" y="18087"/>
                </a:cubicBezTo>
                <a:cubicBezTo>
                  <a:pt x="49214" y="15520"/>
                  <a:pt x="49147" y="12820"/>
                  <a:pt x="48500" y="10253"/>
                </a:cubicBezTo>
                <a:cubicBezTo>
                  <a:pt x="47830" y="7664"/>
                  <a:pt x="46245" y="3624"/>
                  <a:pt x="43723" y="2486"/>
                </a:cubicBezTo>
                <a:cubicBezTo>
                  <a:pt x="43091" y="2196"/>
                  <a:pt x="42479" y="2074"/>
                  <a:pt x="41873" y="2074"/>
                </a:cubicBezTo>
                <a:cubicBezTo>
                  <a:pt x="38847" y="2074"/>
                  <a:pt x="35967" y="5108"/>
                  <a:pt x="31336" y="5276"/>
                </a:cubicBezTo>
                <a:cubicBezTo>
                  <a:pt x="31216" y="5280"/>
                  <a:pt x="31096" y="5282"/>
                  <a:pt x="30977" y="5282"/>
                </a:cubicBezTo>
                <a:cubicBezTo>
                  <a:pt x="24835" y="5282"/>
                  <a:pt x="19797" y="1"/>
                  <a:pt x="1252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g30efef9eb1b_0_1108"/>
          <p:cNvSpPr/>
          <p:nvPr/>
        </p:nvSpPr>
        <p:spPr>
          <a:xfrm rot="10800000">
            <a:off x="7222138" y="610895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g30efef9eb1b_0_1108"/>
          <p:cNvSpPr/>
          <p:nvPr/>
        </p:nvSpPr>
        <p:spPr>
          <a:xfrm rot="10800000">
            <a:off x="8177150" y="929445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g30efef9eb1b_0_1108"/>
          <p:cNvSpPr/>
          <p:nvPr/>
        </p:nvSpPr>
        <p:spPr>
          <a:xfrm rot="10800000">
            <a:off x="8947925" y="2109145"/>
            <a:ext cx="98400" cy="131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0efef9eb1b_0_1116"/>
          <p:cNvSpPr txBox="1"/>
          <p:nvPr>
            <p:ph type="title"/>
          </p:nvPr>
        </p:nvSpPr>
        <p:spPr>
          <a:xfrm>
            <a:off x="707550" y="2563933"/>
            <a:ext cx="4860000" cy="109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71" name="Google Shape;171;g30efef9eb1b_0_1116"/>
          <p:cNvSpPr txBox="1"/>
          <p:nvPr>
            <p:ph idx="1" type="subTitle"/>
          </p:nvPr>
        </p:nvSpPr>
        <p:spPr>
          <a:xfrm>
            <a:off x="707650" y="3676167"/>
            <a:ext cx="4860000" cy="65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72" name="Google Shape;172;g30efef9eb1b_0_1116"/>
          <p:cNvSpPr/>
          <p:nvPr/>
        </p:nvSpPr>
        <p:spPr>
          <a:xfrm rot="-10623529">
            <a:off x="304483" y="5861969"/>
            <a:ext cx="4821492" cy="1040965"/>
          </a:xfrm>
          <a:custGeom>
            <a:rect b="b" l="l" r="r" t="t"/>
            <a:pathLst>
              <a:path extrusionOk="0" h="14785" w="79484">
                <a:moveTo>
                  <a:pt x="64823" y="0"/>
                </a:moveTo>
                <a:cubicBezTo>
                  <a:pt x="56730" y="0"/>
                  <a:pt x="48629" y="357"/>
                  <a:pt x="40537" y="566"/>
                </a:cubicBezTo>
                <a:cubicBezTo>
                  <a:pt x="32882" y="767"/>
                  <a:pt x="25204" y="856"/>
                  <a:pt x="17548" y="856"/>
                </a:cubicBezTo>
                <a:lnTo>
                  <a:pt x="6188" y="856"/>
                </a:lnTo>
                <a:cubicBezTo>
                  <a:pt x="5806" y="856"/>
                  <a:pt x="5327" y="841"/>
                  <a:pt x="4808" y="841"/>
                </a:cubicBezTo>
                <a:cubicBezTo>
                  <a:pt x="2720" y="841"/>
                  <a:pt x="0" y="1085"/>
                  <a:pt x="519" y="3534"/>
                </a:cubicBezTo>
                <a:cubicBezTo>
                  <a:pt x="1166" y="6614"/>
                  <a:pt x="4269" y="9560"/>
                  <a:pt x="6746" y="11190"/>
                </a:cubicBezTo>
                <a:cubicBezTo>
                  <a:pt x="10540" y="13712"/>
                  <a:pt x="15160" y="14738"/>
                  <a:pt x="19713" y="14783"/>
                </a:cubicBezTo>
                <a:cubicBezTo>
                  <a:pt x="19807" y="14784"/>
                  <a:pt x="19901" y="14784"/>
                  <a:pt x="19995" y="14784"/>
                </a:cubicBezTo>
                <a:cubicBezTo>
                  <a:pt x="22334" y="14784"/>
                  <a:pt x="24671" y="14518"/>
                  <a:pt x="26967" y="14024"/>
                </a:cubicBezTo>
                <a:cubicBezTo>
                  <a:pt x="29891" y="13377"/>
                  <a:pt x="32703" y="12350"/>
                  <a:pt x="35515" y="11324"/>
                </a:cubicBezTo>
                <a:cubicBezTo>
                  <a:pt x="42724" y="8712"/>
                  <a:pt x="50045" y="6235"/>
                  <a:pt x="57633" y="5141"/>
                </a:cubicBezTo>
                <a:cubicBezTo>
                  <a:pt x="61727" y="4546"/>
                  <a:pt x="65864" y="4360"/>
                  <a:pt x="70011" y="4360"/>
                </a:cubicBezTo>
                <a:cubicBezTo>
                  <a:pt x="73167" y="4360"/>
                  <a:pt x="76330" y="4468"/>
                  <a:pt x="79484" y="4583"/>
                </a:cubicBezTo>
                <a:cubicBezTo>
                  <a:pt x="79461" y="3222"/>
                  <a:pt x="79439" y="1860"/>
                  <a:pt x="79439" y="499"/>
                </a:cubicBezTo>
                <a:cubicBezTo>
                  <a:pt x="74572" y="130"/>
                  <a:pt x="69699" y="0"/>
                  <a:pt x="648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g30efef9eb1b_0_1116"/>
          <p:cNvSpPr/>
          <p:nvPr/>
        </p:nvSpPr>
        <p:spPr>
          <a:xfrm rot="10800000">
            <a:off x="402459" y="5738166"/>
            <a:ext cx="2393629" cy="1288583"/>
          </a:xfrm>
          <a:custGeom>
            <a:rect b="b" l="l" r="r" t="t"/>
            <a:pathLst>
              <a:path extrusionOk="0" h="43165" w="72716">
                <a:moveTo>
                  <a:pt x="36506" y="1"/>
                </a:moveTo>
                <a:cubicBezTo>
                  <a:pt x="24983" y="1"/>
                  <a:pt x="13559" y="1174"/>
                  <a:pt x="0" y="3973"/>
                </a:cubicBezTo>
                <a:cubicBezTo>
                  <a:pt x="982" y="6629"/>
                  <a:pt x="1205" y="12052"/>
                  <a:pt x="1853" y="14262"/>
                </a:cubicBezTo>
                <a:cubicBezTo>
                  <a:pt x="3259" y="19194"/>
                  <a:pt x="12610" y="30220"/>
                  <a:pt x="23859" y="33077"/>
                </a:cubicBezTo>
                <a:cubicBezTo>
                  <a:pt x="25907" y="33596"/>
                  <a:pt x="27823" y="33808"/>
                  <a:pt x="29631" y="33808"/>
                </a:cubicBezTo>
                <a:cubicBezTo>
                  <a:pt x="37728" y="33808"/>
                  <a:pt x="43662" y="29551"/>
                  <a:pt x="49622" y="29551"/>
                </a:cubicBezTo>
                <a:cubicBezTo>
                  <a:pt x="50569" y="29551"/>
                  <a:pt x="51516" y="29659"/>
                  <a:pt x="52472" y="29907"/>
                </a:cubicBezTo>
                <a:cubicBezTo>
                  <a:pt x="60284" y="31938"/>
                  <a:pt x="55507" y="42049"/>
                  <a:pt x="72715" y="43165"/>
                </a:cubicBezTo>
                <a:cubicBezTo>
                  <a:pt x="70483" y="29863"/>
                  <a:pt x="71086" y="16270"/>
                  <a:pt x="71689" y="2812"/>
                </a:cubicBezTo>
                <a:cubicBezTo>
                  <a:pt x="58580" y="1069"/>
                  <a:pt x="47498" y="1"/>
                  <a:pt x="3650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g30efef9eb1b_0_1116"/>
          <p:cNvSpPr/>
          <p:nvPr/>
        </p:nvSpPr>
        <p:spPr>
          <a:xfrm>
            <a:off x="-272112" y="5545482"/>
            <a:ext cx="2096898" cy="1318921"/>
          </a:xfrm>
          <a:custGeom>
            <a:rect b="b" l="l" r="r" t="t"/>
            <a:pathLst>
              <a:path extrusionOk="0" h="61524" w="143993">
                <a:moveTo>
                  <a:pt x="25900" y="1"/>
                </a:moveTo>
                <a:cubicBezTo>
                  <a:pt x="11671" y="1"/>
                  <a:pt x="1" y="8596"/>
                  <a:pt x="1" y="8596"/>
                </a:cubicBezTo>
                <a:lnTo>
                  <a:pt x="186" y="61523"/>
                </a:lnTo>
                <a:lnTo>
                  <a:pt x="143993" y="61523"/>
                </a:lnTo>
                <a:cubicBezTo>
                  <a:pt x="138074" y="43327"/>
                  <a:pt x="128448" y="39288"/>
                  <a:pt x="117124" y="39288"/>
                </a:cubicBezTo>
                <a:cubicBezTo>
                  <a:pt x="108085" y="39288"/>
                  <a:pt x="97965" y="41861"/>
                  <a:pt x="87783" y="41861"/>
                </a:cubicBezTo>
                <a:cubicBezTo>
                  <a:pt x="83897" y="41861"/>
                  <a:pt x="80003" y="41486"/>
                  <a:pt x="76156" y="40451"/>
                </a:cubicBezTo>
                <a:cubicBezTo>
                  <a:pt x="58842" y="35830"/>
                  <a:pt x="64326" y="18763"/>
                  <a:pt x="43685" y="5269"/>
                </a:cubicBezTo>
                <a:cubicBezTo>
                  <a:pt x="37737" y="1386"/>
                  <a:pt x="31612" y="1"/>
                  <a:pt x="2590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g30efef9eb1b_0_1116"/>
          <p:cNvSpPr/>
          <p:nvPr/>
        </p:nvSpPr>
        <p:spPr>
          <a:xfrm>
            <a:off x="5246676" y="6427699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g30efef9eb1b_0_1116"/>
          <p:cNvSpPr/>
          <p:nvPr/>
        </p:nvSpPr>
        <p:spPr>
          <a:xfrm>
            <a:off x="402451" y="5269599"/>
            <a:ext cx="98400" cy="1317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g30efef9eb1b_0_1116"/>
          <p:cNvSpPr/>
          <p:nvPr/>
        </p:nvSpPr>
        <p:spPr>
          <a:xfrm>
            <a:off x="1153051" y="5854166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g30efef9eb1b_0_1116"/>
          <p:cNvSpPr/>
          <p:nvPr/>
        </p:nvSpPr>
        <p:spPr>
          <a:xfrm>
            <a:off x="2859751" y="6316632"/>
            <a:ext cx="98400" cy="131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g30efef9eb1b_0_1116"/>
          <p:cNvSpPr/>
          <p:nvPr/>
        </p:nvSpPr>
        <p:spPr>
          <a:xfrm flipH="1" rot="-176471">
            <a:off x="304483" y="-53086"/>
            <a:ext cx="4821492" cy="1040965"/>
          </a:xfrm>
          <a:custGeom>
            <a:rect b="b" l="l" r="r" t="t"/>
            <a:pathLst>
              <a:path extrusionOk="0" h="14785" w="79484">
                <a:moveTo>
                  <a:pt x="64823" y="0"/>
                </a:moveTo>
                <a:cubicBezTo>
                  <a:pt x="56730" y="0"/>
                  <a:pt x="48629" y="357"/>
                  <a:pt x="40537" y="566"/>
                </a:cubicBezTo>
                <a:cubicBezTo>
                  <a:pt x="32882" y="767"/>
                  <a:pt x="25204" y="856"/>
                  <a:pt x="17548" y="856"/>
                </a:cubicBezTo>
                <a:lnTo>
                  <a:pt x="6188" y="856"/>
                </a:lnTo>
                <a:cubicBezTo>
                  <a:pt x="5806" y="856"/>
                  <a:pt x="5327" y="841"/>
                  <a:pt x="4808" y="841"/>
                </a:cubicBezTo>
                <a:cubicBezTo>
                  <a:pt x="2720" y="841"/>
                  <a:pt x="0" y="1085"/>
                  <a:pt x="519" y="3534"/>
                </a:cubicBezTo>
                <a:cubicBezTo>
                  <a:pt x="1166" y="6614"/>
                  <a:pt x="4269" y="9560"/>
                  <a:pt x="6746" y="11190"/>
                </a:cubicBezTo>
                <a:cubicBezTo>
                  <a:pt x="10540" y="13712"/>
                  <a:pt x="15160" y="14738"/>
                  <a:pt x="19713" y="14783"/>
                </a:cubicBezTo>
                <a:cubicBezTo>
                  <a:pt x="19807" y="14784"/>
                  <a:pt x="19901" y="14784"/>
                  <a:pt x="19995" y="14784"/>
                </a:cubicBezTo>
                <a:cubicBezTo>
                  <a:pt x="22334" y="14784"/>
                  <a:pt x="24671" y="14518"/>
                  <a:pt x="26967" y="14024"/>
                </a:cubicBezTo>
                <a:cubicBezTo>
                  <a:pt x="29891" y="13377"/>
                  <a:pt x="32703" y="12350"/>
                  <a:pt x="35515" y="11324"/>
                </a:cubicBezTo>
                <a:cubicBezTo>
                  <a:pt x="42724" y="8712"/>
                  <a:pt x="50045" y="6235"/>
                  <a:pt x="57633" y="5141"/>
                </a:cubicBezTo>
                <a:cubicBezTo>
                  <a:pt x="61727" y="4546"/>
                  <a:pt x="65864" y="4360"/>
                  <a:pt x="70011" y="4360"/>
                </a:cubicBezTo>
                <a:cubicBezTo>
                  <a:pt x="73167" y="4360"/>
                  <a:pt x="76330" y="4468"/>
                  <a:pt x="79484" y="4583"/>
                </a:cubicBezTo>
                <a:cubicBezTo>
                  <a:pt x="79461" y="3222"/>
                  <a:pt x="79439" y="1860"/>
                  <a:pt x="79439" y="499"/>
                </a:cubicBezTo>
                <a:cubicBezTo>
                  <a:pt x="74572" y="130"/>
                  <a:pt x="69699" y="0"/>
                  <a:pt x="648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g30efef9eb1b_0_1116"/>
          <p:cNvSpPr/>
          <p:nvPr/>
        </p:nvSpPr>
        <p:spPr>
          <a:xfrm flipH="1">
            <a:off x="402459" y="-176901"/>
            <a:ext cx="2393629" cy="1288583"/>
          </a:xfrm>
          <a:custGeom>
            <a:rect b="b" l="l" r="r" t="t"/>
            <a:pathLst>
              <a:path extrusionOk="0" h="43165" w="72716">
                <a:moveTo>
                  <a:pt x="36506" y="1"/>
                </a:moveTo>
                <a:cubicBezTo>
                  <a:pt x="24983" y="1"/>
                  <a:pt x="13559" y="1174"/>
                  <a:pt x="0" y="3973"/>
                </a:cubicBezTo>
                <a:cubicBezTo>
                  <a:pt x="982" y="6629"/>
                  <a:pt x="1205" y="12052"/>
                  <a:pt x="1853" y="14262"/>
                </a:cubicBezTo>
                <a:cubicBezTo>
                  <a:pt x="3259" y="19194"/>
                  <a:pt x="12610" y="30220"/>
                  <a:pt x="23859" y="33077"/>
                </a:cubicBezTo>
                <a:cubicBezTo>
                  <a:pt x="25907" y="33596"/>
                  <a:pt x="27823" y="33808"/>
                  <a:pt x="29631" y="33808"/>
                </a:cubicBezTo>
                <a:cubicBezTo>
                  <a:pt x="37728" y="33808"/>
                  <a:pt x="43662" y="29551"/>
                  <a:pt x="49622" y="29551"/>
                </a:cubicBezTo>
                <a:cubicBezTo>
                  <a:pt x="50569" y="29551"/>
                  <a:pt x="51516" y="29659"/>
                  <a:pt x="52472" y="29907"/>
                </a:cubicBezTo>
                <a:cubicBezTo>
                  <a:pt x="60284" y="31938"/>
                  <a:pt x="55507" y="42049"/>
                  <a:pt x="72715" y="43165"/>
                </a:cubicBezTo>
                <a:cubicBezTo>
                  <a:pt x="70483" y="29863"/>
                  <a:pt x="71086" y="16270"/>
                  <a:pt x="71689" y="2812"/>
                </a:cubicBezTo>
                <a:cubicBezTo>
                  <a:pt x="58580" y="1069"/>
                  <a:pt x="47498" y="1"/>
                  <a:pt x="3650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g30efef9eb1b_0_1116"/>
          <p:cNvSpPr/>
          <p:nvPr/>
        </p:nvSpPr>
        <p:spPr>
          <a:xfrm flipH="1" rot="10800000">
            <a:off x="-272112" y="-14555"/>
            <a:ext cx="2096898" cy="1318921"/>
          </a:xfrm>
          <a:custGeom>
            <a:rect b="b" l="l" r="r" t="t"/>
            <a:pathLst>
              <a:path extrusionOk="0" h="61524" w="143993">
                <a:moveTo>
                  <a:pt x="25900" y="1"/>
                </a:moveTo>
                <a:cubicBezTo>
                  <a:pt x="11671" y="1"/>
                  <a:pt x="1" y="8596"/>
                  <a:pt x="1" y="8596"/>
                </a:cubicBezTo>
                <a:lnTo>
                  <a:pt x="186" y="61523"/>
                </a:lnTo>
                <a:lnTo>
                  <a:pt x="143993" y="61523"/>
                </a:lnTo>
                <a:cubicBezTo>
                  <a:pt x="138074" y="43327"/>
                  <a:pt x="128448" y="39288"/>
                  <a:pt x="117124" y="39288"/>
                </a:cubicBezTo>
                <a:cubicBezTo>
                  <a:pt x="108085" y="39288"/>
                  <a:pt x="97965" y="41861"/>
                  <a:pt x="87783" y="41861"/>
                </a:cubicBezTo>
                <a:cubicBezTo>
                  <a:pt x="83897" y="41861"/>
                  <a:pt x="80003" y="41486"/>
                  <a:pt x="76156" y="40451"/>
                </a:cubicBezTo>
                <a:cubicBezTo>
                  <a:pt x="58842" y="35830"/>
                  <a:pt x="64326" y="18763"/>
                  <a:pt x="43685" y="5269"/>
                </a:cubicBezTo>
                <a:cubicBezTo>
                  <a:pt x="37737" y="1386"/>
                  <a:pt x="31612" y="1"/>
                  <a:pt x="2590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g30efef9eb1b_0_1116"/>
          <p:cNvSpPr/>
          <p:nvPr/>
        </p:nvSpPr>
        <p:spPr>
          <a:xfrm flipH="1" rot="10800000">
            <a:off x="402451" y="1448549"/>
            <a:ext cx="98400" cy="1317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g30efef9eb1b_0_1116"/>
          <p:cNvSpPr/>
          <p:nvPr/>
        </p:nvSpPr>
        <p:spPr>
          <a:xfrm flipH="1" rot="10800000">
            <a:off x="1153051" y="863982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g30efef9eb1b_0_1116"/>
          <p:cNvSpPr/>
          <p:nvPr/>
        </p:nvSpPr>
        <p:spPr>
          <a:xfrm flipH="1" rot="10800000">
            <a:off x="2859751" y="401516"/>
            <a:ext cx="98400" cy="131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g30efef9eb1b_0_1116"/>
          <p:cNvSpPr/>
          <p:nvPr/>
        </p:nvSpPr>
        <p:spPr>
          <a:xfrm flipH="1" rot="10800000">
            <a:off x="5246676" y="204049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0efef9eb1b_0_1133"/>
          <p:cNvSpPr txBox="1"/>
          <p:nvPr>
            <p:ph type="title"/>
          </p:nvPr>
        </p:nvSpPr>
        <p:spPr>
          <a:xfrm>
            <a:off x="1388100" y="1434700"/>
            <a:ext cx="6367800" cy="37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95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8" name="Google Shape;188;g30efef9eb1b_0_1133"/>
          <p:cNvSpPr/>
          <p:nvPr/>
        </p:nvSpPr>
        <p:spPr>
          <a:xfrm flipH="1">
            <a:off x="-426404" y="-112933"/>
            <a:ext cx="6890071" cy="1173338"/>
          </a:xfrm>
          <a:custGeom>
            <a:rect b="b" l="l" r="r" t="t"/>
            <a:pathLst>
              <a:path extrusionOk="0" h="14785" w="79484">
                <a:moveTo>
                  <a:pt x="64823" y="0"/>
                </a:moveTo>
                <a:cubicBezTo>
                  <a:pt x="56730" y="0"/>
                  <a:pt x="48629" y="357"/>
                  <a:pt x="40537" y="566"/>
                </a:cubicBezTo>
                <a:cubicBezTo>
                  <a:pt x="32882" y="767"/>
                  <a:pt x="25204" y="856"/>
                  <a:pt x="17548" y="856"/>
                </a:cubicBezTo>
                <a:lnTo>
                  <a:pt x="6188" y="856"/>
                </a:lnTo>
                <a:cubicBezTo>
                  <a:pt x="5806" y="856"/>
                  <a:pt x="5327" y="841"/>
                  <a:pt x="4808" y="841"/>
                </a:cubicBezTo>
                <a:cubicBezTo>
                  <a:pt x="2720" y="841"/>
                  <a:pt x="0" y="1085"/>
                  <a:pt x="519" y="3534"/>
                </a:cubicBezTo>
                <a:cubicBezTo>
                  <a:pt x="1166" y="6614"/>
                  <a:pt x="4269" y="9560"/>
                  <a:pt x="6746" y="11190"/>
                </a:cubicBezTo>
                <a:cubicBezTo>
                  <a:pt x="10540" y="13712"/>
                  <a:pt x="15160" y="14738"/>
                  <a:pt x="19713" y="14783"/>
                </a:cubicBezTo>
                <a:cubicBezTo>
                  <a:pt x="19807" y="14784"/>
                  <a:pt x="19901" y="14784"/>
                  <a:pt x="19995" y="14784"/>
                </a:cubicBezTo>
                <a:cubicBezTo>
                  <a:pt x="22334" y="14784"/>
                  <a:pt x="24671" y="14518"/>
                  <a:pt x="26967" y="14024"/>
                </a:cubicBezTo>
                <a:cubicBezTo>
                  <a:pt x="29891" y="13377"/>
                  <a:pt x="32703" y="12350"/>
                  <a:pt x="35515" y="11324"/>
                </a:cubicBezTo>
                <a:cubicBezTo>
                  <a:pt x="42724" y="8712"/>
                  <a:pt x="50045" y="6235"/>
                  <a:pt x="57633" y="5141"/>
                </a:cubicBezTo>
                <a:cubicBezTo>
                  <a:pt x="61727" y="4546"/>
                  <a:pt x="65864" y="4360"/>
                  <a:pt x="70011" y="4360"/>
                </a:cubicBezTo>
                <a:cubicBezTo>
                  <a:pt x="73167" y="4360"/>
                  <a:pt x="76330" y="4468"/>
                  <a:pt x="79484" y="4583"/>
                </a:cubicBezTo>
                <a:cubicBezTo>
                  <a:pt x="79461" y="3222"/>
                  <a:pt x="79439" y="1860"/>
                  <a:pt x="79439" y="499"/>
                </a:cubicBezTo>
                <a:cubicBezTo>
                  <a:pt x="74572" y="130"/>
                  <a:pt x="69699" y="0"/>
                  <a:pt x="648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g30efef9eb1b_0_1133"/>
          <p:cNvSpPr/>
          <p:nvPr/>
        </p:nvSpPr>
        <p:spPr>
          <a:xfrm rot="10800000">
            <a:off x="-294784" y="-486935"/>
            <a:ext cx="3086654" cy="1296135"/>
          </a:xfrm>
          <a:custGeom>
            <a:rect b="b" l="l" r="r" t="t"/>
            <a:pathLst>
              <a:path extrusionOk="0" h="23502" w="49839">
                <a:moveTo>
                  <a:pt x="12527" y="1"/>
                </a:moveTo>
                <a:cubicBezTo>
                  <a:pt x="11413" y="1"/>
                  <a:pt x="10247" y="125"/>
                  <a:pt x="9017" y="410"/>
                </a:cubicBezTo>
                <a:cubicBezTo>
                  <a:pt x="4486" y="1459"/>
                  <a:pt x="402" y="6325"/>
                  <a:pt x="157" y="11280"/>
                </a:cubicBezTo>
                <a:cubicBezTo>
                  <a:pt x="0" y="14650"/>
                  <a:pt x="1518" y="19694"/>
                  <a:pt x="5468" y="22238"/>
                </a:cubicBezTo>
                <a:cubicBezTo>
                  <a:pt x="6967" y="23186"/>
                  <a:pt x="8215" y="23502"/>
                  <a:pt x="9471" y="23502"/>
                </a:cubicBezTo>
                <a:cubicBezTo>
                  <a:pt x="10404" y="23502"/>
                  <a:pt x="11341" y="23327"/>
                  <a:pt x="12387" y="23109"/>
                </a:cubicBezTo>
                <a:cubicBezTo>
                  <a:pt x="23723" y="20797"/>
                  <a:pt x="35152" y="18016"/>
                  <a:pt x="46692" y="18016"/>
                </a:cubicBezTo>
                <a:cubicBezTo>
                  <a:pt x="47740" y="18016"/>
                  <a:pt x="48789" y="18039"/>
                  <a:pt x="49839" y="18087"/>
                </a:cubicBezTo>
                <a:cubicBezTo>
                  <a:pt x="49214" y="15520"/>
                  <a:pt x="49147" y="12820"/>
                  <a:pt x="48500" y="10253"/>
                </a:cubicBezTo>
                <a:cubicBezTo>
                  <a:pt x="47830" y="7664"/>
                  <a:pt x="46245" y="3624"/>
                  <a:pt x="43723" y="2486"/>
                </a:cubicBezTo>
                <a:cubicBezTo>
                  <a:pt x="43091" y="2196"/>
                  <a:pt x="42479" y="2074"/>
                  <a:pt x="41873" y="2074"/>
                </a:cubicBezTo>
                <a:cubicBezTo>
                  <a:pt x="38847" y="2074"/>
                  <a:pt x="35967" y="5108"/>
                  <a:pt x="31336" y="5276"/>
                </a:cubicBezTo>
                <a:cubicBezTo>
                  <a:pt x="31216" y="5280"/>
                  <a:pt x="31096" y="5282"/>
                  <a:pt x="30977" y="5282"/>
                </a:cubicBezTo>
                <a:cubicBezTo>
                  <a:pt x="24835" y="5282"/>
                  <a:pt x="19797" y="1"/>
                  <a:pt x="1252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g30efef9eb1b_0_1133"/>
          <p:cNvSpPr/>
          <p:nvPr/>
        </p:nvSpPr>
        <p:spPr>
          <a:xfrm rot="-5400110">
            <a:off x="-1676" y="-573192"/>
            <a:ext cx="1873119" cy="2093848"/>
          </a:xfrm>
          <a:custGeom>
            <a:rect b="b" l="l" r="r" t="t"/>
            <a:pathLst>
              <a:path extrusionOk="0" h="44420" w="24039">
                <a:moveTo>
                  <a:pt x="17715" y="1"/>
                </a:moveTo>
                <a:cubicBezTo>
                  <a:pt x="16371" y="1"/>
                  <a:pt x="14900" y="541"/>
                  <a:pt x="13704" y="2213"/>
                </a:cubicBezTo>
                <a:cubicBezTo>
                  <a:pt x="10848" y="6185"/>
                  <a:pt x="15289" y="12211"/>
                  <a:pt x="13392" y="17300"/>
                </a:cubicBezTo>
                <a:cubicBezTo>
                  <a:pt x="11272" y="22947"/>
                  <a:pt x="1" y="24509"/>
                  <a:pt x="1384" y="34262"/>
                </a:cubicBezTo>
                <a:cubicBezTo>
                  <a:pt x="2268" y="40412"/>
                  <a:pt x="11808" y="44419"/>
                  <a:pt x="18141" y="44419"/>
                </a:cubicBezTo>
                <a:cubicBezTo>
                  <a:pt x="19486" y="44419"/>
                  <a:pt x="20686" y="44239"/>
                  <a:pt x="21628" y="43860"/>
                </a:cubicBezTo>
                <a:cubicBezTo>
                  <a:pt x="21918" y="43748"/>
                  <a:pt x="23413" y="36851"/>
                  <a:pt x="23480" y="36048"/>
                </a:cubicBezTo>
                <a:cubicBezTo>
                  <a:pt x="24038" y="28549"/>
                  <a:pt x="24016" y="20983"/>
                  <a:pt x="23369" y="13484"/>
                </a:cubicBezTo>
                <a:cubicBezTo>
                  <a:pt x="23056" y="9890"/>
                  <a:pt x="22699" y="6252"/>
                  <a:pt x="22186" y="2681"/>
                </a:cubicBezTo>
                <a:cubicBezTo>
                  <a:pt x="22052" y="1766"/>
                  <a:pt x="22141" y="2168"/>
                  <a:pt x="21315" y="1320"/>
                </a:cubicBezTo>
                <a:cubicBezTo>
                  <a:pt x="20767" y="784"/>
                  <a:pt x="19333" y="1"/>
                  <a:pt x="1771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g30efef9eb1b_0_1133"/>
          <p:cNvSpPr/>
          <p:nvPr/>
        </p:nvSpPr>
        <p:spPr>
          <a:xfrm flipH="1">
            <a:off x="683516" y="809200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g30efef9eb1b_0_1133"/>
          <p:cNvSpPr/>
          <p:nvPr/>
        </p:nvSpPr>
        <p:spPr>
          <a:xfrm flipH="1">
            <a:off x="2476066" y="888733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g30efef9eb1b_0_1133"/>
          <p:cNvSpPr/>
          <p:nvPr/>
        </p:nvSpPr>
        <p:spPr>
          <a:xfrm flipH="1">
            <a:off x="3173616" y="326300"/>
            <a:ext cx="98400" cy="1317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g30efef9eb1b_0_1133"/>
          <p:cNvSpPr/>
          <p:nvPr/>
        </p:nvSpPr>
        <p:spPr>
          <a:xfrm flipH="1">
            <a:off x="6566441" y="364733"/>
            <a:ext cx="163500" cy="2181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g30efef9eb1b_0_1133"/>
          <p:cNvSpPr/>
          <p:nvPr/>
        </p:nvSpPr>
        <p:spPr>
          <a:xfrm flipH="1" rot="10800000">
            <a:off x="2631095" y="5907152"/>
            <a:ext cx="6890071" cy="1173338"/>
          </a:xfrm>
          <a:custGeom>
            <a:rect b="b" l="l" r="r" t="t"/>
            <a:pathLst>
              <a:path extrusionOk="0" h="14785" w="79484">
                <a:moveTo>
                  <a:pt x="64823" y="0"/>
                </a:moveTo>
                <a:cubicBezTo>
                  <a:pt x="56730" y="0"/>
                  <a:pt x="48629" y="357"/>
                  <a:pt x="40537" y="566"/>
                </a:cubicBezTo>
                <a:cubicBezTo>
                  <a:pt x="32882" y="767"/>
                  <a:pt x="25204" y="856"/>
                  <a:pt x="17548" y="856"/>
                </a:cubicBezTo>
                <a:lnTo>
                  <a:pt x="6188" y="856"/>
                </a:lnTo>
                <a:cubicBezTo>
                  <a:pt x="5806" y="856"/>
                  <a:pt x="5327" y="841"/>
                  <a:pt x="4808" y="841"/>
                </a:cubicBezTo>
                <a:cubicBezTo>
                  <a:pt x="2720" y="841"/>
                  <a:pt x="0" y="1085"/>
                  <a:pt x="519" y="3534"/>
                </a:cubicBezTo>
                <a:cubicBezTo>
                  <a:pt x="1166" y="6614"/>
                  <a:pt x="4269" y="9560"/>
                  <a:pt x="6746" y="11190"/>
                </a:cubicBezTo>
                <a:cubicBezTo>
                  <a:pt x="10540" y="13712"/>
                  <a:pt x="15160" y="14738"/>
                  <a:pt x="19713" y="14783"/>
                </a:cubicBezTo>
                <a:cubicBezTo>
                  <a:pt x="19807" y="14784"/>
                  <a:pt x="19901" y="14784"/>
                  <a:pt x="19995" y="14784"/>
                </a:cubicBezTo>
                <a:cubicBezTo>
                  <a:pt x="22334" y="14784"/>
                  <a:pt x="24671" y="14518"/>
                  <a:pt x="26967" y="14024"/>
                </a:cubicBezTo>
                <a:cubicBezTo>
                  <a:pt x="29891" y="13377"/>
                  <a:pt x="32703" y="12350"/>
                  <a:pt x="35515" y="11324"/>
                </a:cubicBezTo>
                <a:cubicBezTo>
                  <a:pt x="42724" y="8712"/>
                  <a:pt x="50045" y="6235"/>
                  <a:pt x="57633" y="5141"/>
                </a:cubicBezTo>
                <a:cubicBezTo>
                  <a:pt x="61727" y="4546"/>
                  <a:pt x="65864" y="4360"/>
                  <a:pt x="70011" y="4360"/>
                </a:cubicBezTo>
                <a:cubicBezTo>
                  <a:pt x="73167" y="4360"/>
                  <a:pt x="76330" y="4468"/>
                  <a:pt x="79484" y="4583"/>
                </a:cubicBezTo>
                <a:cubicBezTo>
                  <a:pt x="79461" y="3222"/>
                  <a:pt x="79439" y="1860"/>
                  <a:pt x="79439" y="499"/>
                </a:cubicBezTo>
                <a:cubicBezTo>
                  <a:pt x="74572" y="130"/>
                  <a:pt x="69699" y="0"/>
                  <a:pt x="648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g30efef9eb1b_0_1133"/>
          <p:cNvSpPr/>
          <p:nvPr/>
        </p:nvSpPr>
        <p:spPr>
          <a:xfrm>
            <a:off x="6302893" y="6158356"/>
            <a:ext cx="3086654" cy="1296135"/>
          </a:xfrm>
          <a:custGeom>
            <a:rect b="b" l="l" r="r" t="t"/>
            <a:pathLst>
              <a:path extrusionOk="0" h="23502" w="49839">
                <a:moveTo>
                  <a:pt x="12527" y="1"/>
                </a:moveTo>
                <a:cubicBezTo>
                  <a:pt x="11413" y="1"/>
                  <a:pt x="10247" y="125"/>
                  <a:pt x="9017" y="410"/>
                </a:cubicBezTo>
                <a:cubicBezTo>
                  <a:pt x="4486" y="1459"/>
                  <a:pt x="402" y="6325"/>
                  <a:pt x="157" y="11280"/>
                </a:cubicBezTo>
                <a:cubicBezTo>
                  <a:pt x="0" y="14650"/>
                  <a:pt x="1518" y="19694"/>
                  <a:pt x="5468" y="22238"/>
                </a:cubicBezTo>
                <a:cubicBezTo>
                  <a:pt x="6967" y="23186"/>
                  <a:pt x="8215" y="23502"/>
                  <a:pt x="9471" y="23502"/>
                </a:cubicBezTo>
                <a:cubicBezTo>
                  <a:pt x="10404" y="23502"/>
                  <a:pt x="11341" y="23327"/>
                  <a:pt x="12387" y="23109"/>
                </a:cubicBezTo>
                <a:cubicBezTo>
                  <a:pt x="23723" y="20797"/>
                  <a:pt x="35152" y="18016"/>
                  <a:pt x="46692" y="18016"/>
                </a:cubicBezTo>
                <a:cubicBezTo>
                  <a:pt x="47740" y="18016"/>
                  <a:pt x="48789" y="18039"/>
                  <a:pt x="49839" y="18087"/>
                </a:cubicBezTo>
                <a:cubicBezTo>
                  <a:pt x="49214" y="15520"/>
                  <a:pt x="49147" y="12820"/>
                  <a:pt x="48500" y="10253"/>
                </a:cubicBezTo>
                <a:cubicBezTo>
                  <a:pt x="47830" y="7664"/>
                  <a:pt x="46245" y="3624"/>
                  <a:pt x="43723" y="2486"/>
                </a:cubicBezTo>
                <a:cubicBezTo>
                  <a:pt x="43091" y="2196"/>
                  <a:pt x="42479" y="2074"/>
                  <a:pt x="41873" y="2074"/>
                </a:cubicBezTo>
                <a:cubicBezTo>
                  <a:pt x="38847" y="2074"/>
                  <a:pt x="35967" y="5108"/>
                  <a:pt x="31336" y="5276"/>
                </a:cubicBezTo>
                <a:cubicBezTo>
                  <a:pt x="31216" y="5280"/>
                  <a:pt x="31096" y="5282"/>
                  <a:pt x="30977" y="5282"/>
                </a:cubicBezTo>
                <a:cubicBezTo>
                  <a:pt x="24835" y="5282"/>
                  <a:pt x="19797" y="1"/>
                  <a:pt x="1252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g30efef9eb1b_0_1133"/>
          <p:cNvSpPr/>
          <p:nvPr/>
        </p:nvSpPr>
        <p:spPr>
          <a:xfrm rot="5399890">
            <a:off x="7223320" y="5446900"/>
            <a:ext cx="1873119" cy="2093848"/>
          </a:xfrm>
          <a:custGeom>
            <a:rect b="b" l="l" r="r" t="t"/>
            <a:pathLst>
              <a:path extrusionOk="0" h="44420" w="24039">
                <a:moveTo>
                  <a:pt x="17715" y="1"/>
                </a:moveTo>
                <a:cubicBezTo>
                  <a:pt x="16371" y="1"/>
                  <a:pt x="14900" y="541"/>
                  <a:pt x="13704" y="2213"/>
                </a:cubicBezTo>
                <a:cubicBezTo>
                  <a:pt x="10848" y="6185"/>
                  <a:pt x="15289" y="12211"/>
                  <a:pt x="13392" y="17300"/>
                </a:cubicBezTo>
                <a:cubicBezTo>
                  <a:pt x="11272" y="22947"/>
                  <a:pt x="1" y="24509"/>
                  <a:pt x="1384" y="34262"/>
                </a:cubicBezTo>
                <a:cubicBezTo>
                  <a:pt x="2268" y="40412"/>
                  <a:pt x="11808" y="44419"/>
                  <a:pt x="18141" y="44419"/>
                </a:cubicBezTo>
                <a:cubicBezTo>
                  <a:pt x="19486" y="44419"/>
                  <a:pt x="20686" y="44239"/>
                  <a:pt x="21628" y="43860"/>
                </a:cubicBezTo>
                <a:cubicBezTo>
                  <a:pt x="21918" y="43748"/>
                  <a:pt x="23413" y="36851"/>
                  <a:pt x="23480" y="36048"/>
                </a:cubicBezTo>
                <a:cubicBezTo>
                  <a:pt x="24038" y="28549"/>
                  <a:pt x="24016" y="20983"/>
                  <a:pt x="23369" y="13484"/>
                </a:cubicBezTo>
                <a:cubicBezTo>
                  <a:pt x="23056" y="9890"/>
                  <a:pt x="22699" y="6252"/>
                  <a:pt x="22186" y="2681"/>
                </a:cubicBezTo>
                <a:cubicBezTo>
                  <a:pt x="22052" y="1766"/>
                  <a:pt x="22141" y="2168"/>
                  <a:pt x="21315" y="1320"/>
                </a:cubicBezTo>
                <a:cubicBezTo>
                  <a:pt x="20767" y="784"/>
                  <a:pt x="19333" y="1"/>
                  <a:pt x="1771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g30efef9eb1b_0_1133"/>
          <p:cNvSpPr/>
          <p:nvPr/>
        </p:nvSpPr>
        <p:spPr>
          <a:xfrm flipH="1" rot="10800000">
            <a:off x="8312846" y="6026657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g30efef9eb1b_0_1133"/>
          <p:cNvSpPr/>
          <p:nvPr/>
        </p:nvSpPr>
        <p:spPr>
          <a:xfrm flipH="1" rot="10800000">
            <a:off x="6455196" y="5860723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g30efef9eb1b_0_1133"/>
          <p:cNvSpPr/>
          <p:nvPr/>
        </p:nvSpPr>
        <p:spPr>
          <a:xfrm flipH="1" rot="10800000">
            <a:off x="5822746" y="6509557"/>
            <a:ext cx="98400" cy="1317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g30efef9eb1b_0_1133"/>
          <p:cNvSpPr/>
          <p:nvPr/>
        </p:nvSpPr>
        <p:spPr>
          <a:xfrm flipH="1" rot="10800000">
            <a:off x="8749921" y="5642723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g30efef9eb1b_0_1133"/>
          <p:cNvSpPr/>
          <p:nvPr/>
        </p:nvSpPr>
        <p:spPr>
          <a:xfrm flipH="1" rot="10800000">
            <a:off x="2364821" y="6384723"/>
            <a:ext cx="163500" cy="2181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g30efef9eb1b_0_1133"/>
          <p:cNvSpPr/>
          <p:nvPr/>
        </p:nvSpPr>
        <p:spPr>
          <a:xfrm flipH="1">
            <a:off x="181341" y="1106733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0efef9eb1b_0_1151"/>
          <p:cNvSpPr txBox="1"/>
          <p:nvPr>
            <p:ph type="title"/>
          </p:nvPr>
        </p:nvSpPr>
        <p:spPr>
          <a:xfrm>
            <a:off x="2141950" y="2563933"/>
            <a:ext cx="4860000" cy="109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6" name="Google Shape;206;g30efef9eb1b_0_1151"/>
          <p:cNvSpPr txBox="1"/>
          <p:nvPr>
            <p:ph idx="1" type="subTitle"/>
          </p:nvPr>
        </p:nvSpPr>
        <p:spPr>
          <a:xfrm>
            <a:off x="2142050" y="3676167"/>
            <a:ext cx="4860000" cy="65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07" name="Google Shape;207;g30efef9eb1b_0_1151"/>
          <p:cNvSpPr/>
          <p:nvPr/>
        </p:nvSpPr>
        <p:spPr>
          <a:xfrm flipH="1" rot="10800000">
            <a:off x="5365175" y="4380421"/>
            <a:ext cx="4058317" cy="2306346"/>
          </a:xfrm>
          <a:custGeom>
            <a:rect b="b" l="l" r="r" t="t"/>
            <a:pathLst>
              <a:path extrusionOk="0" h="36451" w="64695">
                <a:moveTo>
                  <a:pt x="5503" y="0"/>
                </a:moveTo>
                <a:cubicBezTo>
                  <a:pt x="2589" y="0"/>
                  <a:pt x="1" y="186"/>
                  <a:pt x="237" y="874"/>
                </a:cubicBezTo>
                <a:cubicBezTo>
                  <a:pt x="460" y="1499"/>
                  <a:pt x="4411" y="2169"/>
                  <a:pt x="5259" y="2593"/>
                </a:cubicBezTo>
                <a:cubicBezTo>
                  <a:pt x="7178" y="3552"/>
                  <a:pt x="8897" y="4869"/>
                  <a:pt x="10325" y="6454"/>
                </a:cubicBezTo>
                <a:cubicBezTo>
                  <a:pt x="13673" y="10092"/>
                  <a:pt x="16619" y="21050"/>
                  <a:pt x="24989" y="22345"/>
                </a:cubicBezTo>
                <a:cubicBezTo>
                  <a:pt x="25398" y="22407"/>
                  <a:pt x="25804" y="22437"/>
                  <a:pt x="26206" y="22437"/>
                </a:cubicBezTo>
                <a:cubicBezTo>
                  <a:pt x="31849" y="22437"/>
                  <a:pt x="36809" y="16669"/>
                  <a:pt x="38871" y="15314"/>
                </a:cubicBezTo>
                <a:cubicBezTo>
                  <a:pt x="39863" y="14681"/>
                  <a:pt x="40996" y="14362"/>
                  <a:pt x="42135" y="14362"/>
                </a:cubicBezTo>
                <a:cubicBezTo>
                  <a:pt x="43201" y="14362"/>
                  <a:pt x="44272" y="14642"/>
                  <a:pt x="45232" y="15203"/>
                </a:cubicBezTo>
                <a:cubicBezTo>
                  <a:pt x="49027" y="17502"/>
                  <a:pt x="49071" y="22858"/>
                  <a:pt x="50634" y="27010"/>
                </a:cubicBezTo>
                <a:cubicBezTo>
                  <a:pt x="52642" y="32143"/>
                  <a:pt x="57307" y="35759"/>
                  <a:pt x="62775" y="36450"/>
                </a:cubicBezTo>
                <a:cubicBezTo>
                  <a:pt x="62396" y="25269"/>
                  <a:pt x="63043" y="14065"/>
                  <a:pt x="64694" y="2994"/>
                </a:cubicBezTo>
                <a:cubicBezTo>
                  <a:pt x="57530" y="1745"/>
                  <a:pt x="50232" y="1499"/>
                  <a:pt x="42978" y="1254"/>
                </a:cubicBezTo>
                <a:cubicBezTo>
                  <a:pt x="32957" y="896"/>
                  <a:pt x="22936" y="562"/>
                  <a:pt x="12914" y="249"/>
                </a:cubicBezTo>
                <a:cubicBezTo>
                  <a:pt x="12140" y="215"/>
                  <a:pt x="8634" y="0"/>
                  <a:pt x="5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g30efef9eb1b_0_1151"/>
          <p:cNvSpPr/>
          <p:nvPr/>
        </p:nvSpPr>
        <p:spPr>
          <a:xfrm flipH="1" rot="10800000">
            <a:off x="4874550" y="5906643"/>
            <a:ext cx="4130269" cy="1446891"/>
          </a:xfrm>
          <a:custGeom>
            <a:rect b="b" l="l" r="r" t="t"/>
            <a:pathLst>
              <a:path extrusionOk="0" h="43165" w="72716">
                <a:moveTo>
                  <a:pt x="36506" y="1"/>
                </a:moveTo>
                <a:cubicBezTo>
                  <a:pt x="24983" y="1"/>
                  <a:pt x="13559" y="1174"/>
                  <a:pt x="0" y="3973"/>
                </a:cubicBezTo>
                <a:cubicBezTo>
                  <a:pt x="982" y="6629"/>
                  <a:pt x="1205" y="12052"/>
                  <a:pt x="1853" y="14262"/>
                </a:cubicBezTo>
                <a:cubicBezTo>
                  <a:pt x="3259" y="19194"/>
                  <a:pt x="12610" y="30220"/>
                  <a:pt x="23859" y="33077"/>
                </a:cubicBezTo>
                <a:cubicBezTo>
                  <a:pt x="25907" y="33596"/>
                  <a:pt x="27823" y="33808"/>
                  <a:pt x="29631" y="33808"/>
                </a:cubicBezTo>
                <a:cubicBezTo>
                  <a:pt x="37728" y="33808"/>
                  <a:pt x="43662" y="29551"/>
                  <a:pt x="49622" y="29551"/>
                </a:cubicBezTo>
                <a:cubicBezTo>
                  <a:pt x="50569" y="29551"/>
                  <a:pt x="51516" y="29659"/>
                  <a:pt x="52472" y="29907"/>
                </a:cubicBezTo>
                <a:cubicBezTo>
                  <a:pt x="60284" y="31938"/>
                  <a:pt x="55507" y="42049"/>
                  <a:pt x="72715" y="43165"/>
                </a:cubicBezTo>
                <a:cubicBezTo>
                  <a:pt x="70483" y="29863"/>
                  <a:pt x="71086" y="16270"/>
                  <a:pt x="71689" y="2812"/>
                </a:cubicBezTo>
                <a:cubicBezTo>
                  <a:pt x="58580" y="1069"/>
                  <a:pt x="47498" y="1"/>
                  <a:pt x="3650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g30efef9eb1b_0_1151"/>
          <p:cNvSpPr/>
          <p:nvPr/>
        </p:nvSpPr>
        <p:spPr>
          <a:xfrm flipH="1">
            <a:off x="5365175" y="6218233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g30efef9eb1b_0_1151"/>
          <p:cNvSpPr/>
          <p:nvPr/>
        </p:nvSpPr>
        <p:spPr>
          <a:xfrm flipH="1">
            <a:off x="7188788" y="5843483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g30efef9eb1b_0_1151"/>
          <p:cNvSpPr/>
          <p:nvPr/>
        </p:nvSpPr>
        <p:spPr>
          <a:xfrm flipH="1">
            <a:off x="6621274" y="4937934"/>
            <a:ext cx="2874201" cy="2029052"/>
          </a:xfrm>
          <a:custGeom>
            <a:rect b="b" l="l" r="r" t="t"/>
            <a:pathLst>
              <a:path extrusionOk="0" h="42859" w="80952">
                <a:moveTo>
                  <a:pt x="7027" y="1"/>
                </a:moveTo>
                <a:cubicBezTo>
                  <a:pt x="6872" y="1"/>
                  <a:pt x="6717" y="3"/>
                  <a:pt x="6562" y="7"/>
                </a:cubicBezTo>
                <a:cubicBezTo>
                  <a:pt x="4866" y="30"/>
                  <a:pt x="3192" y="387"/>
                  <a:pt x="1629" y="1056"/>
                </a:cubicBezTo>
                <a:cubicBezTo>
                  <a:pt x="0" y="1793"/>
                  <a:pt x="89" y="2418"/>
                  <a:pt x="335" y="4114"/>
                </a:cubicBezTo>
                <a:cubicBezTo>
                  <a:pt x="982" y="8332"/>
                  <a:pt x="1652" y="12528"/>
                  <a:pt x="2321" y="16724"/>
                </a:cubicBezTo>
                <a:lnTo>
                  <a:pt x="4241" y="29022"/>
                </a:lnTo>
                <a:cubicBezTo>
                  <a:pt x="4866" y="32972"/>
                  <a:pt x="6160" y="37347"/>
                  <a:pt x="6160" y="41342"/>
                </a:cubicBezTo>
                <a:cubicBezTo>
                  <a:pt x="6227" y="41676"/>
                  <a:pt x="6294" y="42056"/>
                  <a:pt x="6562" y="42257"/>
                </a:cubicBezTo>
                <a:cubicBezTo>
                  <a:pt x="6776" y="42374"/>
                  <a:pt x="7008" y="42440"/>
                  <a:pt x="7256" y="42440"/>
                </a:cubicBezTo>
                <a:cubicBezTo>
                  <a:pt x="7292" y="42440"/>
                  <a:pt x="7328" y="42438"/>
                  <a:pt x="7365" y="42435"/>
                </a:cubicBezTo>
                <a:cubicBezTo>
                  <a:pt x="18275" y="42693"/>
                  <a:pt x="29189" y="42859"/>
                  <a:pt x="40102" y="42859"/>
                </a:cubicBezTo>
                <a:cubicBezTo>
                  <a:pt x="53724" y="42859"/>
                  <a:pt x="67345" y="42601"/>
                  <a:pt x="80951" y="41944"/>
                </a:cubicBezTo>
                <a:cubicBezTo>
                  <a:pt x="71220" y="38596"/>
                  <a:pt x="61154" y="36409"/>
                  <a:pt x="50910" y="35450"/>
                </a:cubicBezTo>
                <a:cubicBezTo>
                  <a:pt x="46357" y="35003"/>
                  <a:pt x="41513" y="34735"/>
                  <a:pt x="37741" y="32124"/>
                </a:cubicBezTo>
                <a:cubicBezTo>
                  <a:pt x="33880" y="29423"/>
                  <a:pt x="31939" y="24781"/>
                  <a:pt x="30443" y="20317"/>
                </a:cubicBezTo>
                <a:cubicBezTo>
                  <a:pt x="28948" y="15854"/>
                  <a:pt x="27609" y="11144"/>
                  <a:pt x="24439" y="7663"/>
                </a:cubicBezTo>
                <a:cubicBezTo>
                  <a:pt x="22676" y="5743"/>
                  <a:pt x="20422" y="4315"/>
                  <a:pt x="18123" y="3087"/>
                </a:cubicBezTo>
                <a:cubicBezTo>
                  <a:pt x="14732" y="1327"/>
                  <a:pt x="10908" y="1"/>
                  <a:pt x="702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g30efef9eb1b_0_1151"/>
          <p:cNvSpPr/>
          <p:nvPr/>
        </p:nvSpPr>
        <p:spPr>
          <a:xfrm flipH="1">
            <a:off x="7832875" y="5356033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g30efef9eb1b_0_1151"/>
          <p:cNvSpPr/>
          <p:nvPr/>
        </p:nvSpPr>
        <p:spPr>
          <a:xfrm flipH="1">
            <a:off x="8890913" y="4010050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g30efef9eb1b_0_1151"/>
          <p:cNvSpPr/>
          <p:nvPr/>
        </p:nvSpPr>
        <p:spPr>
          <a:xfrm flipH="1">
            <a:off x="-260192" y="222150"/>
            <a:ext cx="4058317" cy="2306346"/>
          </a:xfrm>
          <a:custGeom>
            <a:rect b="b" l="l" r="r" t="t"/>
            <a:pathLst>
              <a:path extrusionOk="0" h="36451" w="64695">
                <a:moveTo>
                  <a:pt x="5503" y="0"/>
                </a:moveTo>
                <a:cubicBezTo>
                  <a:pt x="2589" y="0"/>
                  <a:pt x="1" y="186"/>
                  <a:pt x="237" y="874"/>
                </a:cubicBezTo>
                <a:cubicBezTo>
                  <a:pt x="460" y="1499"/>
                  <a:pt x="4411" y="2169"/>
                  <a:pt x="5259" y="2593"/>
                </a:cubicBezTo>
                <a:cubicBezTo>
                  <a:pt x="7178" y="3552"/>
                  <a:pt x="8897" y="4869"/>
                  <a:pt x="10325" y="6454"/>
                </a:cubicBezTo>
                <a:cubicBezTo>
                  <a:pt x="13673" y="10092"/>
                  <a:pt x="16619" y="21050"/>
                  <a:pt x="24989" y="22345"/>
                </a:cubicBezTo>
                <a:cubicBezTo>
                  <a:pt x="25398" y="22407"/>
                  <a:pt x="25804" y="22437"/>
                  <a:pt x="26206" y="22437"/>
                </a:cubicBezTo>
                <a:cubicBezTo>
                  <a:pt x="31849" y="22437"/>
                  <a:pt x="36809" y="16669"/>
                  <a:pt x="38871" y="15314"/>
                </a:cubicBezTo>
                <a:cubicBezTo>
                  <a:pt x="39863" y="14681"/>
                  <a:pt x="40996" y="14362"/>
                  <a:pt x="42135" y="14362"/>
                </a:cubicBezTo>
                <a:cubicBezTo>
                  <a:pt x="43201" y="14362"/>
                  <a:pt x="44272" y="14642"/>
                  <a:pt x="45232" y="15203"/>
                </a:cubicBezTo>
                <a:cubicBezTo>
                  <a:pt x="49027" y="17502"/>
                  <a:pt x="49071" y="22858"/>
                  <a:pt x="50634" y="27010"/>
                </a:cubicBezTo>
                <a:cubicBezTo>
                  <a:pt x="52642" y="32143"/>
                  <a:pt x="57307" y="35759"/>
                  <a:pt x="62775" y="36450"/>
                </a:cubicBezTo>
                <a:cubicBezTo>
                  <a:pt x="62396" y="25269"/>
                  <a:pt x="63043" y="14065"/>
                  <a:pt x="64694" y="2994"/>
                </a:cubicBezTo>
                <a:cubicBezTo>
                  <a:pt x="57530" y="1745"/>
                  <a:pt x="50232" y="1499"/>
                  <a:pt x="42978" y="1254"/>
                </a:cubicBezTo>
                <a:cubicBezTo>
                  <a:pt x="32957" y="896"/>
                  <a:pt x="22936" y="562"/>
                  <a:pt x="12914" y="249"/>
                </a:cubicBezTo>
                <a:cubicBezTo>
                  <a:pt x="12140" y="215"/>
                  <a:pt x="8634" y="0"/>
                  <a:pt x="5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g30efef9eb1b_0_1151"/>
          <p:cNvSpPr/>
          <p:nvPr/>
        </p:nvSpPr>
        <p:spPr>
          <a:xfrm flipH="1">
            <a:off x="158481" y="-444617"/>
            <a:ext cx="4130269" cy="1446891"/>
          </a:xfrm>
          <a:custGeom>
            <a:rect b="b" l="l" r="r" t="t"/>
            <a:pathLst>
              <a:path extrusionOk="0" h="43165" w="72716">
                <a:moveTo>
                  <a:pt x="36506" y="1"/>
                </a:moveTo>
                <a:cubicBezTo>
                  <a:pt x="24983" y="1"/>
                  <a:pt x="13559" y="1174"/>
                  <a:pt x="0" y="3973"/>
                </a:cubicBezTo>
                <a:cubicBezTo>
                  <a:pt x="982" y="6629"/>
                  <a:pt x="1205" y="12052"/>
                  <a:pt x="1853" y="14262"/>
                </a:cubicBezTo>
                <a:cubicBezTo>
                  <a:pt x="3259" y="19194"/>
                  <a:pt x="12610" y="30220"/>
                  <a:pt x="23859" y="33077"/>
                </a:cubicBezTo>
                <a:cubicBezTo>
                  <a:pt x="25907" y="33596"/>
                  <a:pt x="27823" y="33808"/>
                  <a:pt x="29631" y="33808"/>
                </a:cubicBezTo>
                <a:cubicBezTo>
                  <a:pt x="37728" y="33808"/>
                  <a:pt x="43662" y="29551"/>
                  <a:pt x="49622" y="29551"/>
                </a:cubicBezTo>
                <a:cubicBezTo>
                  <a:pt x="50569" y="29551"/>
                  <a:pt x="51516" y="29659"/>
                  <a:pt x="52472" y="29907"/>
                </a:cubicBezTo>
                <a:cubicBezTo>
                  <a:pt x="60284" y="31938"/>
                  <a:pt x="55507" y="42049"/>
                  <a:pt x="72715" y="43165"/>
                </a:cubicBezTo>
                <a:cubicBezTo>
                  <a:pt x="70483" y="29863"/>
                  <a:pt x="71086" y="16270"/>
                  <a:pt x="71689" y="2812"/>
                </a:cubicBezTo>
                <a:cubicBezTo>
                  <a:pt x="58580" y="1069"/>
                  <a:pt x="47498" y="1"/>
                  <a:pt x="3650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g30efef9eb1b_0_1151"/>
          <p:cNvSpPr/>
          <p:nvPr/>
        </p:nvSpPr>
        <p:spPr>
          <a:xfrm flipH="1" rot="10800000">
            <a:off x="3699725" y="558983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g30efef9eb1b_0_1151"/>
          <p:cNvSpPr/>
          <p:nvPr/>
        </p:nvSpPr>
        <p:spPr>
          <a:xfrm flipH="1" rot="10800000">
            <a:off x="1811013" y="847333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g30efef9eb1b_0_1151"/>
          <p:cNvSpPr/>
          <p:nvPr/>
        </p:nvSpPr>
        <p:spPr>
          <a:xfrm flipH="1" rot="10800000">
            <a:off x="-332175" y="-58070"/>
            <a:ext cx="2874201" cy="2029052"/>
          </a:xfrm>
          <a:custGeom>
            <a:rect b="b" l="l" r="r" t="t"/>
            <a:pathLst>
              <a:path extrusionOk="0" h="42859" w="80952">
                <a:moveTo>
                  <a:pt x="7027" y="1"/>
                </a:moveTo>
                <a:cubicBezTo>
                  <a:pt x="6872" y="1"/>
                  <a:pt x="6717" y="3"/>
                  <a:pt x="6562" y="7"/>
                </a:cubicBezTo>
                <a:cubicBezTo>
                  <a:pt x="4866" y="30"/>
                  <a:pt x="3192" y="387"/>
                  <a:pt x="1629" y="1056"/>
                </a:cubicBezTo>
                <a:cubicBezTo>
                  <a:pt x="0" y="1793"/>
                  <a:pt x="89" y="2418"/>
                  <a:pt x="335" y="4114"/>
                </a:cubicBezTo>
                <a:cubicBezTo>
                  <a:pt x="982" y="8332"/>
                  <a:pt x="1652" y="12528"/>
                  <a:pt x="2321" y="16724"/>
                </a:cubicBezTo>
                <a:lnTo>
                  <a:pt x="4241" y="29022"/>
                </a:lnTo>
                <a:cubicBezTo>
                  <a:pt x="4866" y="32972"/>
                  <a:pt x="6160" y="37347"/>
                  <a:pt x="6160" y="41342"/>
                </a:cubicBezTo>
                <a:cubicBezTo>
                  <a:pt x="6227" y="41676"/>
                  <a:pt x="6294" y="42056"/>
                  <a:pt x="6562" y="42257"/>
                </a:cubicBezTo>
                <a:cubicBezTo>
                  <a:pt x="6776" y="42374"/>
                  <a:pt x="7008" y="42440"/>
                  <a:pt x="7256" y="42440"/>
                </a:cubicBezTo>
                <a:cubicBezTo>
                  <a:pt x="7292" y="42440"/>
                  <a:pt x="7328" y="42438"/>
                  <a:pt x="7365" y="42435"/>
                </a:cubicBezTo>
                <a:cubicBezTo>
                  <a:pt x="18275" y="42693"/>
                  <a:pt x="29189" y="42859"/>
                  <a:pt x="40102" y="42859"/>
                </a:cubicBezTo>
                <a:cubicBezTo>
                  <a:pt x="53724" y="42859"/>
                  <a:pt x="67345" y="42601"/>
                  <a:pt x="80951" y="41944"/>
                </a:cubicBezTo>
                <a:cubicBezTo>
                  <a:pt x="71220" y="38596"/>
                  <a:pt x="61154" y="36409"/>
                  <a:pt x="50910" y="35450"/>
                </a:cubicBezTo>
                <a:cubicBezTo>
                  <a:pt x="46357" y="35003"/>
                  <a:pt x="41513" y="34735"/>
                  <a:pt x="37741" y="32124"/>
                </a:cubicBezTo>
                <a:cubicBezTo>
                  <a:pt x="33880" y="29423"/>
                  <a:pt x="31939" y="24781"/>
                  <a:pt x="30443" y="20317"/>
                </a:cubicBezTo>
                <a:cubicBezTo>
                  <a:pt x="28948" y="15854"/>
                  <a:pt x="27609" y="11144"/>
                  <a:pt x="24439" y="7663"/>
                </a:cubicBezTo>
                <a:cubicBezTo>
                  <a:pt x="22676" y="5743"/>
                  <a:pt x="20422" y="4315"/>
                  <a:pt x="18123" y="3087"/>
                </a:cubicBezTo>
                <a:cubicBezTo>
                  <a:pt x="14732" y="1327"/>
                  <a:pt x="10908" y="1"/>
                  <a:pt x="702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g30efef9eb1b_0_1151"/>
          <p:cNvSpPr/>
          <p:nvPr/>
        </p:nvSpPr>
        <p:spPr>
          <a:xfrm flipH="1" rot="10800000">
            <a:off x="1232025" y="1421183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g30efef9eb1b_0_1151"/>
          <p:cNvSpPr/>
          <p:nvPr/>
        </p:nvSpPr>
        <p:spPr>
          <a:xfrm flipH="1" rot="10800000">
            <a:off x="108888" y="2680767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0efef9eb1b_0_1168"/>
          <p:cNvSpPr txBox="1"/>
          <p:nvPr>
            <p:ph idx="1" type="body"/>
          </p:nvPr>
        </p:nvSpPr>
        <p:spPr>
          <a:xfrm>
            <a:off x="718675" y="720000"/>
            <a:ext cx="3411600" cy="120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30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</a:lstStyle>
          <a:p/>
        </p:txBody>
      </p:sp>
      <p:sp>
        <p:nvSpPr>
          <p:cNvPr id="223" name="Google Shape;223;g30efef9eb1b_0_1168"/>
          <p:cNvSpPr/>
          <p:nvPr/>
        </p:nvSpPr>
        <p:spPr>
          <a:xfrm flipH="1">
            <a:off x="3426309" y="4075336"/>
            <a:ext cx="5986869" cy="2836256"/>
          </a:xfrm>
          <a:custGeom>
            <a:rect b="b" l="l" r="r" t="t"/>
            <a:pathLst>
              <a:path extrusionOk="0" h="61524" w="143993">
                <a:moveTo>
                  <a:pt x="25900" y="1"/>
                </a:moveTo>
                <a:cubicBezTo>
                  <a:pt x="11671" y="1"/>
                  <a:pt x="1" y="8596"/>
                  <a:pt x="1" y="8596"/>
                </a:cubicBezTo>
                <a:lnTo>
                  <a:pt x="186" y="61523"/>
                </a:lnTo>
                <a:lnTo>
                  <a:pt x="143993" y="61523"/>
                </a:lnTo>
                <a:cubicBezTo>
                  <a:pt x="138074" y="43327"/>
                  <a:pt x="128448" y="39288"/>
                  <a:pt x="117124" y="39288"/>
                </a:cubicBezTo>
                <a:cubicBezTo>
                  <a:pt x="108085" y="39288"/>
                  <a:pt x="97965" y="41861"/>
                  <a:pt x="87783" y="41861"/>
                </a:cubicBezTo>
                <a:cubicBezTo>
                  <a:pt x="83897" y="41861"/>
                  <a:pt x="80003" y="41486"/>
                  <a:pt x="76156" y="40451"/>
                </a:cubicBezTo>
                <a:cubicBezTo>
                  <a:pt x="58842" y="35830"/>
                  <a:pt x="64326" y="18763"/>
                  <a:pt x="43685" y="5269"/>
                </a:cubicBezTo>
                <a:cubicBezTo>
                  <a:pt x="37737" y="1386"/>
                  <a:pt x="31612" y="1"/>
                  <a:pt x="2590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g30efef9eb1b_0_1168"/>
          <p:cNvSpPr/>
          <p:nvPr/>
        </p:nvSpPr>
        <p:spPr>
          <a:xfrm flipH="1" rot="10800000">
            <a:off x="5737690" y="4508737"/>
            <a:ext cx="3675485" cy="2525052"/>
          </a:xfrm>
          <a:custGeom>
            <a:rect b="b" l="l" r="r" t="t"/>
            <a:pathLst>
              <a:path extrusionOk="0" h="36451" w="64695">
                <a:moveTo>
                  <a:pt x="5503" y="0"/>
                </a:moveTo>
                <a:cubicBezTo>
                  <a:pt x="2589" y="0"/>
                  <a:pt x="1" y="186"/>
                  <a:pt x="237" y="874"/>
                </a:cubicBezTo>
                <a:cubicBezTo>
                  <a:pt x="460" y="1499"/>
                  <a:pt x="4411" y="2169"/>
                  <a:pt x="5259" y="2593"/>
                </a:cubicBezTo>
                <a:cubicBezTo>
                  <a:pt x="7178" y="3552"/>
                  <a:pt x="8897" y="4869"/>
                  <a:pt x="10325" y="6454"/>
                </a:cubicBezTo>
                <a:cubicBezTo>
                  <a:pt x="13673" y="10092"/>
                  <a:pt x="16619" y="21050"/>
                  <a:pt x="24989" y="22345"/>
                </a:cubicBezTo>
                <a:cubicBezTo>
                  <a:pt x="25398" y="22407"/>
                  <a:pt x="25804" y="22437"/>
                  <a:pt x="26206" y="22437"/>
                </a:cubicBezTo>
                <a:cubicBezTo>
                  <a:pt x="31849" y="22437"/>
                  <a:pt x="36809" y="16669"/>
                  <a:pt x="38871" y="15314"/>
                </a:cubicBezTo>
                <a:cubicBezTo>
                  <a:pt x="39863" y="14681"/>
                  <a:pt x="40996" y="14362"/>
                  <a:pt x="42135" y="14362"/>
                </a:cubicBezTo>
                <a:cubicBezTo>
                  <a:pt x="43201" y="14362"/>
                  <a:pt x="44272" y="14642"/>
                  <a:pt x="45232" y="15203"/>
                </a:cubicBezTo>
                <a:cubicBezTo>
                  <a:pt x="49027" y="17502"/>
                  <a:pt x="49071" y="22858"/>
                  <a:pt x="50634" y="27010"/>
                </a:cubicBezTo>
                <a:cubicBezTo>
                  <a:pt x="52642" y="32143"/>
                  <a:pt x="57307" y="35759"/>
                  <a:pt x="62775" y="36450"/>
                </a:cubicBezTo>
                <a:cubicBezTo>
                  <a:pt x="62396" y="25269"/>
                  <a:pt x="63043" y="14065"/>
                  <a:pt x="64694" y="2994"/>
                </a:cubicBezTo>
                <a:cubicBezTo>
                  <a:pt x="57530" y="1745"/>
                  <a:pt x="50232" y="1499"/>
                  <a:pt x="42978" y="1254"/>
                </a:cubicBezTo>
                <a:cubicBezTo>
                  <a:pt x="32957" y="896"/>
                  <a:pt x="22936" y="562"/>
                  <a:pt x="12914" y="249"/>
                </a:cubicBezTo>
                <a:cubicBezTo>
                  <a:pt x="12140" y="215"/>
                  <a:pt x="8634" y="0"/>
                  <a:pt x="550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g30efef9eb1b_0_1168"/>
          <p:cNvSpPr/>
          <p:nvPr/>
        </p:nvSpPr>
        <p:spPr>
          <a:xfrm rot="419211">
            <a:off x="7302374" y="5947556"/>
            <a:ext cx="2121326" cy="1327008"/>
          </a:xfrm>
          <a:custGeom>
            <a:rect b="b" l="l" r="r" t="t"/>
            <a:pathLst>
              <a:path extrusionOk="0" h="23502" w="49839">
                <a:moveTo>
                  <a:pt x="12527" y="1"/>
                </a:moveTo>
                <a:cubicBezTo>
                  <a:pt x="11413" y="1"/>
                  <a:pt x="10247" y="125"/>
                  <a:pt x="9017" y="410"/>
                </a:cubicBezTo>
                <a:cubicBezTo>
                  <a:pt x="4486" y="1459"/>
                  <a:pt x="402" y="6325"/>
                  <a:pt x="157" y="11280"/>
                </a:cubicBezTo>
                <a:cubicBezTo>
                  <a:pt x="0" y="14650"/>
                  <a:pt x="1518" y="19694"/>
                  <a:pt x="5468" y="22238"/>
                </a:cubicBezTo>
                <a:cubicBezTo>
                  <a:pt x="6967" y="23186"/>
                  <a:pt x="8215" y="23502"/>
                  <a:pt x="9471" y="23502"/>
                </a:cubicBezTo>
                <a:cubicBezTo>
                  <a:pt x="10404" y="23502"/>
                  <a:pt x="11341" y="23327"/>
                  <a:pt x="12387" y="23109"/>
                </a:cubicBezTo>
                <a:cubicBezTo>
                  <a:pt x="23723" y="20797"/>
                  <a:pt x="35152" y="18016"/>
                  <a:pt x="46692" y="18016"/>
                </a:cubicBezTo>
                <a:cubicBezTo>
                  <a:pt x="47740" y="18016"/>
                  <a:pt x="48789" y="18039"/>
                  <a:pt x="49839" y="18087"/>
                </a:cubicBezTo>
                <a:cubicBezTo>
                  <a:pt x="49214" y="15520"/>
                  <a:pt x="49147" y="12820"/>
                  <a:pt x="48500" y="10253"/>
                </a:cubicBezTo>
                <a:cubicBezTo>
                  <a:pt x="47830" y="7664"/>
                  <a:pt x="46245" y="3624"/>
                  <a:pt x="43723" y="2486"/>
                </a:cubicBezTo>
                <a:cubicBezTo>
                  <a:pt x="43091" y="2196"/>
                  <a:pt x="42479" y="2074"/>
                  <a:pt x="41873" y="2074"/>
                </a:cubicBezTo>
                <a:cubicBezTo>
                  <a:pt x="38847" y="2074"/>
                  <a:pt x="35967" y="5108"/>
                  <a:pt x="31336" y="5276"/>
                </a:cubicBezTo>
                <a:cubicBezTo>
                  <a:pt x="31216" y="5280"/>
                  <a:pt x="31096" y="5282"/>
                  <a:pt x="30977" y="5282"/>
                </a:cubicBezTo>
                <a:cubicBezTo>
                  <a:pt x="24835" y="5282"/>
                  <a:pt x="19797" y="1"/>
                  <a:pt x="1252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g30efef9eb1b_0_1168"/>
          <p:cNvSpPr/>
          <p:nvPr/>
        </p:nvSpPr>
        <p:spPr>
          <a:xfrm flipH="1">
            <a:off x="5699552" y="6379150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g30efef9eb1b_0_1168"/>
          <p:cNvSpPr/>
          <p:nvPr/>
        </p:nvSpPr>
        <p:spPr>
          <a:xfrm flipH="1">
            <a:off x="8043764" y="5257567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g30efef9eb1b_0_1168"/>
          <p:cNvSpPr/>
          <p:nvPr/>
        </p:nvSpPr>
        <p:spPr>
          <a:xfrm flipH="1">
            <a:off x="8476477" y="4569550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g30efef9eb1b_0_1168"/>
          <p:cNvSpPr/>
          <p:nvPr/>
        </p:nvSpPr>
        <p:spPr>
          <a:xfrm flipH="1">
            <a:off x="7442277" y="4742717"/>
            <a:ext cx="98400" cy="131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0efef9eb1b_0_1177"/>
          <p:cNvSpPr txBox="1"/>
          <p:nvPr>
            <p:ph hasCustomPrompt="1" type="title"/>
          </p:nvPr>
        </p:nvSpPr>
        <p:spPr>
          <a:xfrm>
            <a:off x="1217350" y="2139200"/>
            <a:ext cx="6709200" cy="197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32" name="Google Shape;232;g30efef9eb1b_0_1177"/>
          <p:cNvSpPr txBox="1"/>
          <p:nvPr>
            <p:ph idx="1" type="body"/>
          </p:nvPr>
        </p:nvSpPr>
        <p:spPr>
          <a:xfrm>
            <a:off x="1668825" y="4116800"/>
            <a:ext cx="5806200" cy="60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3" name="Google Shape;233;g30efef9eb1b_0_1177"/>
          <p:cNvSpPr/>
          <p:nvPr/>
        </p:nvSpPr>
        <p:spPr>
          <a:xfrm flipH="1" rot="10800000">
            <a:off x="2527149" y="5823153"/>
            <a:ext cx="6890071" cy="1173338"/>
          </a:xfrm>
          <a:custGeom>
            <a:rect b="b" l="l" r="r" t="t"/>
            <a:pathLst>
              <a:path extrusionOk="0" h="14785" w="79484">
                <a:moveTo>
                  <a:pt x="64823" y="0"/>
                </a:moveTo>
                <a:cubicBezTo>
                  <a:pt x="56730" y="0"/>
                  <a:pt x="48629" y="357"/>
                  <a:pt x="40537" y="566"/>
                </a:cubicBezTo>
                <a:cubicBezTo>
                  <a:pt x="32882" y="767"/>
                  <a:pt x="25204" y="856"/>
                  <a:pt x="17548" y="856"/>
                </a:cubicBezTo>
                <a:lnTo>
                  <a:pt x="6188" y="856"/>
                </a:lnTo>
                <a:cubicBezTo>
                  <a:pt x="5806" y="856"/>
                  <a:pt x="5327" y="841"/>
                  <a:pt x="4808" y="841"/>
                </a:cubicBezTo>
                <a:cubicBezTo>
                  <a:pt x="2720" y="841"/>
                  <a:pt x="0" y="1085"/>
                  <a:pt x="519" y="3534"/>
                </a:cubicBezTo>
                <a:cubicBezTo>
                  <a:pt x="1166" y="6614"/>
                  <a:pt x="4269" y="9560"/>
                  <a:pt x="6746" y="11190"/>
                </a:cubicBezTo>
                <a:cubicBezTo>
                  <a:pt x="10540" y="13712"/>
                  <a:pt x="15160" y="14738"/>
                  <a:pt x="19713" y="14783"/>
                </a:cubicBezTo>
                <a:cubicBezTo>
                  <a:pt x="19807" y="14784"/>
                  <a:pt x="19901" y="14784"/>
                  <a:pt x="19995" y="14784"/>
                </a:cubicBezTo>
                <a:cubicBezTo>
                  <a:pt x="22334" y="14784"/>
                  <a:pt x="24671" y="14518"/>
                  <a:pt x="26967" y="14024"/>
                </a:cubicBezTo>
                <a:cubicBezTo>
                  <a:pt x="29891" y="13377"/>
                  <a:pt x="32703" y="12350"/>
                  <a:pt x="35515" y="11324"/>
                </a:cubicBezTo>
                <a:cubicBezTo>
                  <a:pt x="42724" y="8712"/>
                  <a:pt x="50045" y="6235"/>
                  <a:pt x="57633" y="5141"/>
                </a:cubicBezTo>
                <a:cubicBezTo>
                  <a:pt x="61727" y="4546"/>
                  <a:pt x="65864" y="4360"/>
                  <a:pt x="70011" y="4360"/>
                </a:cubicBezTo>
                <a:cubicBezTo>
                  <a:pt x="73167" y="4360"/>
                  <a:pt x="76330" y="4468"/>
                  <a:pt x="79484" y="4583"/>
                </a:cubicBezTo>
                <a:cubicBezTo>
                  <a:pt x="79461" y="3222"/>
                  <a:pt x="79439" y="1860"/>
                  <a:pt x="79439" y="499"/>
                </a:cubicBezTo>
                <a:cubicBezTo>
                  <a:pt x="74572" y="130"/>
                  <a:pt x="69699" y="0"/>
                  <a:pt x="648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g30efef9eb1b_0_1177"/>
          <p:cNvSpPr/>
          <p:nvPr/>
        </p:nvSpPr>
        <p:spPr>
          <a:xfrm>
            <a:off x="6198946" y="6074357"/>
            <a:ext cx="3086654" cy="1296135"/>
          </a:xfrm>
          <a:custGeom>
            <a:rect b="b" l="l" r="r" t="t"/>
            <a:pathLst>
              <a:path extrusionOk="0" h="23502" w="49839">
                <a:moveTo>
                  <a:pt x="12527" y="1"/>
                </a:moveTo>
                <a:cubicBezTo>
                  <a:pt x="11413" y="1"/>
                  <a:pt x="10247" y="125"/>
                  <a:pt x="9017" y="410"/>
                </a:cubicBezTo>
                <a:cubicBezTo>
                  <a:pt x="4486" y="1459"/>
                  <a:pt x="402" y="6325"/>
                  <a:pt x="157" y="11280"/>
                </a:cubicBezTo>
                <a:cubicBezTo>
                  <a:pt x="0" y="14650"/>
                  <a:pt x="1518" y="19694"/>
                  <a:pt x="5468" y="22238"/>
                </a:cubicBezTo>
                <a:cubicBezTo>
                  <a:pt x="6967" y="23186"/>
                  <a:pt x="8215" y="23502"/>
                  <a:pt x="9471" y="23502"/>
                </a:cubicBezTo>
                <a:cubicBezTo>
                  <a:pt x="10404" y="23502"/>
                  <a:pt x="11341" y="23327"/>
                  <a:pt x="12387" y="23109"/>
                </a:cubicBezTo>
                <a:cubicBezTo>
                  <a:pt x="23723" y="20797"/>
                  <a:pt x="35152" y="18016"/>
                  <a:pt x="46692" y="18016"/>
                </a:cubicBezTo>
                <a:cubicBezTo>
                  <a:pt x="47740" y="18016"/>
                  <a:pt x="48789" y="18039"/>
                  <a:pt x="49839" y="18087"/>
                </a:cubicBezTo>
                <a:cubicBezTo>
                  <a:pt x="49214" y="15520"/>
                  <a:pt x="49147" y="12820"/>
                  <a:pt x="48500" y="10253"/>
                </a:cubicBezTo>
                <a:cubicBezTo>
                  <a:pt x="47830" y="7664"/>
                  <a:pt x="46245" y="3624"/>
                  <a:pt x="43723" y="2486"/>
                </a:cubicBezTo>
                <a:cubicBezTo>
                  <a:pt x="43091" y="2196"/>
                  <a:pt x="42479" y="2074"/>
                  <a:pt x="41873" y="2074"/>
                </a:cubicBezTo>
                <a:cubicBezTo>
                  <a:pt x="38847" y="2074"/>
                  <a:pt x="35967" y="5108"/>
                  <a:pt x="31336" y="5276"/>
                </a:cubicBezTo>
                <a:cubicBezTo>
                  <a:pt x="31216" y="5280"/>
                  <a:pt x="31096" y="5282"/>
                  <a:pt x="30977" y="5282"/>
                </a:cubicBezTo>
                <a:cubicBezTo>
                  <a:pt x="24835" y="5282"/>
                  <a:pt x="19797" y="1"/>
                  <a:pt x="1252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g30efef9eb1b_0_1177"/>
          <p:cNvSpPr/>
          <p:nvPr/>
        </p:nvSpPr>
        <p:spPr>
          <a:xfrm flipH="1" rot="-7080564">
            <a:off x="7649420" y="5234541"/>
            <a:ext cx="1730558" cy="2350595"/>
          </a:xfrm>
          <a:custGeom>
            <a:rect b="b" l="l" r="r" t="t"/>
            <a:pathLst>
              <a:path extrusionOk="0" h="44420" w="24039">
                <a:moveTo>
                  <a:pt x="17715" y="1"/>
                </a:moveTo>
                <a:cubicBezTo>
                  <a:pt x="16371" y="1"/>
                  <a:pt x="14900" y="541"/>
                  <a:pt x="13704" y="2213"/>
                </a:cubicBezTo>
                <a:cubicBezTo>
                  <a:pt x="10848" y="6185"/>
                  <a:pt x="15289" y="12211"/>
                  <a:pt x="13392" y="17300"/>
                </a:cubicBezTo>
                <a:cubicBezTo>
                  <a:pt x="11272" y="22947"/>
                  <a:pt x="1" y="24509"/>
                  <a:pt x="1384" y="34262"/>
                </a:cubicBezTo>
                <a:cubicBezTo>
                  <a:pt x="2268" y="40412"/>
                  <a:pt x="11808" y="44419"/>
                  <a:pt x="18141" y="44419"/>
                </a:cubicBezTo>
                <a:cubicBezTo>
                  <a:pt x="19486" y="44419"/>
                  <a:pt x="20686" y="44239"/>
                  <a:pt x="21628" y="43860"/>
                </a:cubicBezTo>
                <a:cubicBezTo>
                  <a:pt x="21918" y="43748"/>
                  <a:pt x="23413" y="36851"/>
                  <a:pt x="23480" y="36048"/>
                </a:cubicBezTo>
                <a:cubicBezTo>
                  <a:pt x="24038" y="28549"/>
                  <a:pt x="24016" y="20983"/>
                  <a:pt x="23369" y="13484"/>
                </a:cubicBezTo>
                <a:cubicBezTo>
                  <a:pt x="23056" y="9890"/>
                  <a:pt x="22699" y="6252"/>
                  <a:pt x="22186" y="2681"/>
                </a:cubicBezTo>
                <a:cubicBezTo>
                  <a:pt x="22052" y="1766"/>
                  <a:pt x="22141" y="2168"/>
                  <a:pt x="21315" y="1320"/>
                </a:cubicBezTo>
                <a:cubicBezTo>
                  <a:pt x="20767" y="784"/>
                  <a:pt x="19333" y="1"/>
                  <a:pt x="1771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g30efef9eb1b_0_1177"/>
          <p:cNvSpPr/>
          <p:nvPr/>
        </p:nvSpPr>
        <p:spPr>
          <a:xfrm flipH="1">
            <a:off x="5018091" y="6300833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g30efef9eb1b_0_1177"/>
          <p:cNvSpPr/>
          <p:nvPr/>
        </p:nvSpPr>
        <p:spPr>
          <a:xfrm flipH="1">
            <a:off x="7887341" y="6072200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g30efef9eb1b_0_1177"/>
          <p:cNvSpPr/>
          <p:nvPr/>
        </p:nvSpPr>
        <p:spPr>
          <a:xfrm flipH="1">
            <a:off x="8652966" y="4838367"/>
            <a:ext cx="98400" cy="1317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g30efef9eb1b_0_1177"/>
          <p:cNvSpPr/>
          <p:nvPr/>
        </p:nvSpPr>
        <p:spPr>
          <a:xfrm flipH="1">
            <a:off x="7477516" y="5823167"/>
            <a:ext cx="98400" cy="1317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g30efef9eb1b_0_1177"/>
          <p:cNvSpPr/>
          <p:nvPr/>
        </p:nvSpPr>
        <p:spPr>
          <a:xfrm flipH="1">
            <a:off x="-426404" y="-112933"/>
            <a:ext cx="6890071" cy="1173338"/>
          </a:xfrm>
          <a:custGeom>
            <a:rect b="b" l="l" r="r" t="t"/>
            <a:pathLst>
              <a:path extrusionOk="0" h="14785" w="79484">
                <a:moveTo>
                  <a:pt x="64823" y="0"/>
                </a:moveTo>
                <a:cubicBezTo>
                  <a:pt x="56730" y="0"/>
                  <a:pt x="48629" y="357"/>
                  <a:pt x="40537" y="566"/>
                </a:cubicBezTo>
                <a:cubicBezTo>
                  <a:pt x="32882" y="767"/>
                  <a:pt x="25204" y="856"/>
                  <a:pt x="17548" y="856"/>
                </a:cubicBezTo>
                <a:lnTo>
                  <a:pt x="6188" y="856"/>
                </a:lnTo>
                <a:cubicBezTo>
                  <a:pt x="5806" y="856"/>
                  <a:pt x="5327" y="841"/>
                  <a:pt x="4808" y="841"/>
                </a:cubicBezTo>
                <a:cubicBezTo>
                  <a:pt x="2720" y="841"/>
                  <a:pt x="0" y="1085"/>
                  <a:pt x="519" y="3534"/>
                </a:cubicBezTo>
                <a:cubicBezTo>
                  <a:pt x="1166" y="6614"/>
                  <a:pt x="4269" y="9560"/>
                  <a:pt x="6746" y="11190"/>
                </a:cubicBezTo>
                <a:cubicBezTo>
                  <a:pt x="10540" y="13712"/>
                  <a:pt x="15160" y="14738"/>
                  <a:pt x="19713" y="14783"/>
                </a:cubicBezTo>
                <a:cubicBezTo>
                  <a:pt x="19807" y="14784"/>
                  <a:pt x="19901" y="14784"/>
                  <a:pt x="19995" y="14784"/>
                </a:cubicBezTo>
                <a:cubicBezTo>
                  <a:pt x="22334" y="14784"/>
                  <a:pt x="24671" y="14518"/>
                  <a:pt x="26967" y="14024"/>
                </a:cubicBezTo>
                <a:cubicBezTo>
                  <a:pt x="29891" y="13377"/>
                  <a:pt x="32703" y="12350"/>
                  <a:pt x="35515" y="11324"/>
                </a:cubicBezTo>
                <a:cubicBezTo>
                  <a:pt x="42724" y="8712"/>
                  <a:pt x="50045" y="6235"/>
                  <a:pt x="57633" y="5141"/>
                </a:cubicBezTo>
                <a:cubicBezTo>
                  <a:pt x="61727" y="4546"/>
                  <a:pt x="65864" y="4360"/>
                  <a:pt x="70011" y="4360"/>
                </a:cubicBezTo>
                <a:cubicBezTo>
                  <a:pt x="73167" y="4360"/>
                  <a:pt x="76330" y="4468"/>
                  <a:pt x="79484" y="4583"/>
                </a:cubicBezTo>
                <a:cubicBezTo>
                  <a:pt x="79461" y="3222"/>
                  <a:pt x="79439" y="1860"/>
                  <a:pt x="79439" y="499"/>
                </a:cubicBezTo>
                <a:cubicBezTo>
                  <a:pt x="74572" y="130"/>
                  <a:pt x="69699" y="0"/>
                  <a:pt x="648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g30efef9eb1b_0_1177"/>
          <p:cNvSpPr/>
          <p:nvPr/>
        </p:nvSpPr>
        <p:spPr>
          <a:xfrm rot="10800000">
            <a:off x="-294784" y="-486935"/>
            <a:ext cx="3086654" cy="1296135"/>
          </a:xfrm>
          <a:custGeom>
            <a:rect b="b" l="l" r="r" t="t"/>
            <a:pathLst>
              <a:path extrusionOk="0" h="23502" w="49839">
                <a:moveTo>
                  <a:pt x="12527" y="1"/>
                </a:moveTo>
                <a:cubicBezTo>
                  <a:pt x="11413" y="1"/>
                  <a:pt x="10247" y="125"/>
                  <a:pt x="9017" y="410"/>
                </a:cubicBezTo>
                <a:cubicBezTo>
                  <a:pt x="4486" y="1459"/>
                  <a:pt x="402" y="6325"/>
                  <a:pt x="157" y="11280"/>
                </a:cubicBezTo>
                <a:cubicBezTo>
                  <a:pt x="0" y="14650"/>
                  <a:pt x="1518" y="19694"/>
                  <a:pt x="5468" y="22238"/>
                </a:cubicBezTo>
                <a:cubicBezTo>
                  <a:pt x="6967" y="23186"/>
                  <a:pt x="8215" y="23502"/>
                  <a:pt x="9471" y="23502"/>
                </a:cubicBezTo>
                <a:cubicBezTo>
                  <a:pt x="10404" y="23502"/>
                  <a:pt x="11341" y="23327"/>
                  <a:pt x="12387" y="23109"/>
                </a:cubicBezTo>
                <a:cubicBezTo>
                  <a:pt x="23723" y="20797"/>
                  <a:pt x="35152" y="18016"/>
                  <a:pt x="46692" y="18016"/>
                </a:cubicBezTo>
                <a:cubicBezTo>
                  <a:pt x="47740" y="18016"/>
                  <a:pt x="48789" y="18039"/>
                  <a:pt x="49839" y="18087"/>
                </a:cubicBezTo>
                <a:cubicBezTo>
                  <a:pt x="49214" y="15520"/>
                  <a:pt x="49147" y="12820"/>
                  <a:pt x="48500" y="10253"/>
                </a:cubicBezTo>
                <a:cubicBezTo>
                  <a:pt x="47830" y="7664"/>
                  <a:pt x="46245" y="3624"/>
                  <a:pt x="43723" y="2486"/>
                </a:cubicBezTo>
                <a:cubicBezTo>
                  <a:pt x="43091" y="2196"/>
                  <a:pt x="42479" y="2074"/>
                  <a:pt x="41873" y="2074"/>
                </a:cubicBezTo>
                <a:cubicBezTo>
                  <a:pt x="38847" y="2074"/>
                  <a:pt x="35967" y="5108"/>
                  <a:pt x="31336" y="5276"/>
                </a:cubicBezTo>
                <a:cubicBezTo>
                  <a:pt x="31216" y="5280"/>
                  <a:pt x="31096" y="5282"/>
                  <a:pt x="30977" y="5282"/>
                </a:cubicBezTo>
                <a:cubicBezTo>
                  <a:pt x="24835" y="5282"/>
                  <a:pt x="19797" y="1"/>
                  <a:pt x="1252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g30efef9eb1b_0_1177"/>
          <p:cNvSpPr/>
          <p:nvPr/>
        </p:nvSpPr>
        <p:spPr>
          <a:xfrm flipH="1" rot="3719436">
            <a:off x="-389162" y="-701579"/>
            <a:ext cx="1730558" cy="2350595"/>
          </a:xfrm>
          <a:custGeom>
            <a:rect b="b" l="l" r="r" t="t"/>
            <a:pathLst>
              <a:path extrusionOk="0" h="44420" w="24039">
                <a:moveTo>
                  <a:pt x="17715" y="1"/>
                </a:moveTo>
                <a:cubicBezTo>
                  <a:pt x="16371" y="1"/>
                  <a:pt x="14900" y="541"/>
                  <a:pt x="13704" y="2213"/>
                </a:cubicBezTo>
                <a:cubicBezTo>
                  <a:pt x="10848" y="6185"/>
                  <a:pt x="15289" y="12211"/>
                  <a:pt x="13392" y="17300"/>
                </a:cubicBezTo>
                <a:cubicBezTo>
                  <a:pt x="11272" y="22947"/>
                  <a:pt x="1" y="24509"/>
                  <a:pt x="1384" y="34262"/>
                </a:cubicBezTo>
                <a:cubicBezTo>
                  <a:pt x="2268" y="40412"/>
                  <a:pt x="11808" y="44419"/>
                  <a:pt x="18141" y="44419"/>
                </a:cubicBezTo>
                <a:cubicBezTo>
                  <a:pt x="19486" y="44419"/>
                  <a:pt x="20686" y="44239"/>
                  <a:pt x="21628" y="43860"/>
                </a:cubicBezTo>
                <a:cubicBezTo>
                  <a:pt x="21918" y="43748"/>
                  <a:pt x="23413" y="36851"/>
                  <a:pt x="23480" y="36048"/>
                </a:cubicBezTo>
                <a:cubicBezTo>
                  <a:pt x="24038" y="28549"/>
                  <a:pt x="24016" y="20983"/>
                  <a:pt x="23369" y="13484"/>
                </a:cubicBezTo>
                <a:cubicBezTo>
                  <a:pt x="23056" y="9890"/>
                  <a:pt x="22699" y="6252"/>
                  <a:pt x="22186" y="2681"/>
                </a:cubicBezTo>
                <a:cubicBezTo>
                  <a:pt x="22052" y="1766"/>
                  <a:pt x="22141" y="2168"/>
                  <a:pt x="21315" y="1320"/>
                </a:cubicBezTo>
                <a:cubicBezTo>
                  <a:pt x="20767" y="784"/>
                  <a:pt x="19333" y="1"/>
                  <a:pt x="1771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g30efef9eb1b_0_1177"/>
          <p:cNvSpPr/>
          <p:nvPr/>
        </p:nvSpPr>
        <p:spPr>
          <a:xfrm flipH="1">
            <a:off x="885666" y="809200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g30efef9eb1b_0_1177"/>
          <p:cNvSpPr/>
          <p:nvPr/>
        </p:nvSpPr>
        <p:spPr>
          <a:xfrm flipH="1">
            <a:off x="2476066" y="888733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g30efef9eb1b_0_1177"/>
          <p:cNvSpPr/>
          <p:nvPr/>
        </p:nvSpPr>
        <p:spPr>
          <a:xfrm flipH="1">
            <a:off x="82941" y="1913600"/>
            <a:ext cx="98400" cy="1317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"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0efef9eb1b_0_1194"/>
          <p:cNvSpPr txBox="1"/>
          <p:nvPr>
            <p:ph type="title"/>
          </p:nvPr>
        </p:nvSpPr>
        <p:spPr>
          <a:xfrm>
            <a:off x="2727000" y="484367"/>
            <a:ext cx="36900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249" name="Google Shape;249;g30efef9eb1b_0_1194"/>
          <p:cNvSpPr txBox="1"/>
          <p:nvPr>
            <p:ph idx="1" type="subTitle"/>
          </p:nvPr>
        </p:nvSpPr>
        <p:spPr>
          <a:xfrm>
            <a:off x="4379650" y="2491967"/>
            <a:ext cx="38301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250" name="Google Shape;250;g30efef9eb1b_0_1194"/>
          <p:cNvSpPr txBox="1"/>
          <p:nvPr>
            <p:ph idx="2" type="subTitle"/>
          </p:nvPr>
        </p:nvSpPr>
        <p:spPr>
          <a:xfrm>
            <a:off x="5051588" y="2917450"/>
            <a:ext cx="2486100" cy="82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51" name="Google Shape;251;g30efef9eb1b_0_1194"/>
          <p:cNvSpPr txBox="1"/>
          <p:nvPr>
            <p:ph idx="3" type="subTitle"/>
          </p:nvPr>
        </p:nvSpPr>
        <p:spPr>
          <a:xfrm>
            <a:off x="934238" y="2491967"/>
            <a:ext cx="36900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252" name="Google Shape;252;g30efef9eb1b_0_1194"/>
          <p:cNvSpPr txBox="1"/>
          <p:nvPr>
            <p:ph idx="4" type="subTitle"/>
          </p:nvPr>
        </p:nvSpPr>
        <p:spPr>
          <a:xfrm>
            <a:off x="1536188" y="2917450"/>
            <a:ext cx="2486100" cy="82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53" name="Google Shape;253;g30efef9eb1b_0_1194"/>
          <p:cNvSpPr txBox="1"/>
          <p:nvPr>
            <p:ph idx="5" type="subTitle"/>
          </p:nvPr>
        </p:nvSpPr>
        <p:spPr>
          <a:xfrm>
            <a:off x="4379600" y="5027800"/>
            <a:ext cx="38301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254" name="Google Shape;254;g30efef9eb1b_0_1194"/>
          <p:cNvSpPr txBox="1"/>
          <p:nvPr>
            <p:ph idx="6" type="subTitle"/>
          </p:nvPr>
        </p:nvSpPr>
        <p:spPr>
          <a:xfrm>
            <a:off x="5051588" y="5453300"/>
            <a:ext cx="2486100" cy="82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55" name="Google Shape;255;g30efef9eb1b_0_1194"/>
          <p:cNvSpPr txBox="1"/>
          <p:nvPr>
            <p:ph idx="7" type="subTitle"/>
          </p:nvPr>
        </p:nvSpPr>
        <p:spPr>
          <a:xfrm>
            <a:off x="934238" y="5027800"/>
            <a:ext cx="36900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256" name="Google Shape;256;g30efef9eb1b_0_1194"/>
          <p:cNvSpPr txBox="1"/>
          <p:nvPr>
            <p:ph idx="8" type="subTitle"/>
          </p:nvPr>
        </p:nvSpPr>
        <p:spPr>
          <a:xfrm>
            <a:off x="1536188" y="5453300"/>
            <a:ext cx="2486100" cy="82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57" name="Google Shape;257;g30efef9eb1b_0_1194"/>
          <p:cNvSpPr txBox="1"/>
          <p:nvPr>
            <p:ph hasCustomPrompt="1" idx="9" type="title"/>
          </p:nvPr>
        </p:nvSpPr>
        <p:spPr>
          <a:xfrm>
            <a:off x="2259638" y="1561483"/>
            <a:ext cx="1039200" cy="8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50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258" name="Google Shape;258;g30efef9eb1b_0_1194"/>
          <p:cNvSpPr txBox="1"/>
          <p:nvPr>
            <p:ph hasCustomPrompt="1" idx="13" type="title"/>
          </p:nvPr>
        </p:nvSpPr>
        <p:spPr>
          <a:xfrm>
            <a:off x="5775063" y="1561483"/>
            <a:ext cx="1039200" cy="8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50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259" name="Google Shape;259;g30efef9eb1b_0_1194"/>
          <p:cNvSpPr txBox="1"/>
          <p:nvPr>
            <p:ph hasCustomPrompt="1" idx="14" type="title"/>
          </p:nvPr>
        </p:nvSpPr>
        <p:spPr>
          <a:xfrm>
            <a:off x="2259638" y="4094833"/>
            <a:ext cx="1039200" cy="8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50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260" name="Google Shape;260;g30efef9eb1b_0_1194"/>
          <p:cNvSpPr txBox="1"/>
          <p:nvPr>
            <p:ph hasCustomPrompt="1" idx="15" type="title"/>
          </p:nvPr>
        </p:nvSpPr>
        <p:spPr>
          <a:xfrm>
            <a:off x="5775063" y="4094833"/>
            <a:ext cx="1039200" cy="8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50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261" name="Google Shape;261;g30efef9eb1b_0_1194"/>
          <p:cNvSpPr/>
          <p:nvPr/>
        </p:nvSpPr>
        <p:spPr>
          <a:xfrm rot="-5300648">
            <a:off x="-2968908" y="3413012"/>
            <a:ext cx="6422803" cy="781417"/>
          </a:xfrm>
          <a:custGeom>
            <a:rect b="b" l="l" r="r" t="t"/>
            <a:pathLst>
              <a:path extrusionOk="0" h="14785" w="79484">
                <a:moveTo>
                  <a:pt x="64823" y="0"/>
                </a:moveTo>
                <a:cubicBezTo>
                  <a:pt x="56730" y="0"/>
                  <a:pt x="48629" y="357"/>
                  <a:pt x="40537" y="566"/>
                </a:cubicBezTo>
                <a:cubicBezTo>
                  <a:pt x="32882" y="767"/>
                  <a:pt x="25204" y="856"/>
                  <a:pt x="17548" y="856"/>
                </a:cubicBezTo>
                <a:lnTo>
                  <a:pt x="6188" y="856"/>
                </a:lnTo>
                <a:cubicBezTo>
                  <a:pt x="5806" y="856"/>
                  <a:pt x="5327" y="841"/>
                  <a:pt x="4808" y="841"/>
                </a:cubicBezTo>
                <a:cubicBezTo>
                  <a:pt x="2720" y="841"/>
                  <a:pt x="0" y="1085"/>
                  <a:pt x="519" y="3534"/>
                </a:cubicBezTo>
                <a:cubicBezTo>
                  <a:pt x="1166" y="6614"/>
                  <a:pt x="4269" y="9560"/>
                  <a:pt x="6746" y="11190"/>
                </a:cubicBezTo>
                <a:cubicBezTo>
                  <a:pt x="10540" y="13712"/>
                  <a:pt x="15160" y="14738"/>
                  <a:pt x="19713" y="14783"/>
                </a:cubicBezTo>
                <a:cubicBezTo>
                  <a:pt x="19807" y="14784"/>
                  <a:pt x="19901" y="14784"/>
                  <a:pt x="19995" y="14784"/>
                </a:cubicBezTo>
                <a:cubicBezTo>
                  <a:pt x="22334" y="14784"/>
                  <a:pt x="24671" y="14518"/>
                  <a:pt x="26967" y="14024"/>
                </a:cubicBezTo>
                <a:cubicBezTo>
                  <a:pt x="29891" y="13377"/>
                  <a:pt x="32703" y="12350"/>
                  <a:pt x="35515" y="11324"/>
                </a:cubicBezTo>
                <a:cubicBezTo>
                  <a:pt x="42724" y="8712"/>
                  <a:pt x="50045" y="6235"/>
                  <a:pt x="57633" y="5141"/>
                </a:cubicBezTo>
                <a:cubicBezTo>
                  <a:pt x="61727" y="4546"/>
                  <a:pt x="65864" y="4360"/>
                  <a:pt x="70011" y="4360"/>
                </a:cubicBezTo>
                <a:cubicBezTo>
                  <a:pt x="73167" y="4360"/>
                  <a:pt x="76330" y="4468"/>
                  <a:pt x="79484" y="4583"/>
                </a:cubicBezTo>
                <a:cubicBezTo>
                  <a:pt x="79461" y="3222"/>
                  <a:pt x="79439" y="1860"/>
                  <a:pt x="79439" y="499"/>
                </a:cubicBezTo>
                <a:cubicBezTo>
                  <a:pt x="74572" y="130"/>
                  <a:pt x="69699" y="0"/>
                  <a:pt x="648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g30efef9eb1b_0_1194"/>
          <p:cNvSpPr/>
          <p:nvPr/>
        </p:nvSpPr>
        <p:spPr>
          <a:xfrm rot="-5400000">
            <a:off x="-1353270" y="1832515"/>
            <a:ext cx="3191505" cy="966464"/>
          </a:xfrm>
          <a:custGeom>
            <a:rect b="b" l="l" r="r" t="t"/>
            <a:pathLst>
              <a:path extrusionOk="0" h="43165" w="72716">
                <a:moveTo>
                  <a:pt x="36506" y="1"/>
                </a:moveTo>
                <a:cubicBezTo>
                  <a:pt x="24983" y="1"/>
                  <a:pt x="13559" y="1174"/>
                  <a:pt x="0" y="3973"/>
                </a:cubicBezTo>
                <a:cubicBezTo>
                  <a:pt x="982" y="6629"/>
                  <a:pt x="1205" y="12052"/>
                  <a:pt x="1853" y="14262"/>
                </a:cubicBezTo>
                <a:cubicBezTo>
                  <a:pt x="3259" y="19194"/>
                  <a:pt x="12610" y="30220"/>
                  <a:pt x="23859" y="33077"/>
                </a:cubicBezTo>
                <a:cubicBezTo>
                  <a:pt x="25907" y="33596"/>
                  <a:pt x="27823" y="33808"/>
                  <a:pt x="29631" y="33808"/>
                </a:cubicBezTo>
                <a:cubicBezTo>
                  <a:pt x="37728" y="33808"/>
                  <a:pt x="43662" y="29551"/>
                  <a:pt x="49622" y="29551"/>
                </a:cubicBezTo>
                <a:cubicBezTo>
                  <a:pt x="50569" y="29551"/>
                  <a:pt x="51516" y="29659"/>
                  <a:pt x="52472" y="29907"/>
                </a:cubicBezTo>
                <a:cubicBezTo>
                  <a:pt x="60284" y="31938"/>
                  <a:pt x="55507" y="42049"/>
                  <a:pt x="72715" y="43165"/>
                </a:cubicBezTo>
                <a:cubicBezTo>
                  <a:pt x="70483" y="29863"/>
                  <a:pt x="71086" y="16270"/>
                  <a:pt x="71689" y="2812"/>
                </a:cubicBezTo>
                <a:cubicBezTo>
                  <a:pt x="58580" y="1069"/>
                  <a:pt x="47498" y="1"/>
                  <a:pt x="3650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g30efef9eb1b_0_1194"/>
          <p:cNvSpPr/>
          <p:nvPr/>
        </p:nvSpPr>
        <p:spPr>
          <a:xfrm rot="5400000">
            <a:off x="-1022368" y="723982"/>
            <a:ext cx="2795984" cy="989152"/>
          </a:xfrm>
          <a:custGeom>
            <a:rect b="b" l="l" r="r" t="t"/>
            <a:pathLst>
              <a:path extrusionOk="0" h="61524" w="143993">
                <a:moveTo>
                  <a:pt x="25900" y="1"/>
                </a:moveTo>
                <a:cubicBezTo>
                  <a:pt x="11671" y="1"/>
                  <a:pt x="1" y="8596"/>
                  <a:pt x="1" y="8596"/>
                </a:cubicBezTo>
                <a:lnTo>
                  <a:pt x="186" y="61523"/>
                </a:lnTo>
                <a:lnTo>
                  <a:pt x="143993" y="61523"/>
                </a:lnTo>
                <a:cubicBezTo>
                  <a:pt x="138074" y="43327"/>
                  <a:pt x="128448" y="39288"/>
                  <a:pt x="117124" y="39288"/>
                </a:cubicBezTo>
                <a:cubicBezTo>
                  <a:pt x="108085" y="39288"/>
                  <a:pt x="97965" y="41861"/>
                  <a:pt x="87783" y="41861"/>
                </a:cubicBezTo>
                <a:cubicBezTo>
                  <a:pt x="83897" y="41861"/>
                  <a:pt x="80003" y="41486"/>
                  <a:pt x="76156" y="40451"/>
                </a:cubicBezTo>
                <a:cubicBezTo>
                  <a:pt x="58842" y="35830"/>
                  <a:pt x="64326" y="18763"/>
                  <a:pt x="43685" y="5269"/>
                </a:cubicBezTo>
                <a:cubicBezTo>
                  <a:pt x="37737" y="1386"/>
                  <a:pt x="31612" y="1"/>
                  <a:pt x="2590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g30efef9eb1b_0_1194"/>
          <p:cNvSpPr/>
          <p:nvPr/>
        </p:nvSpPr>
        <p:spPr>
          <a:xfrm rot="5400000">
            <a:off x="94063" y="4204583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g30efef9eb1b_0_1194"/>
          <p:cNvSpPr/>
          <p:nvPr/>
        </p:nvSpPr>
        <p:spPr>
          <a:xfrm rot="5400000">
            <a:off x="977463" y="369350"/>
            <a:ext cx="131100" cy="987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g30efef9eb1b_0_1194"/>
          <p:cNvSpPr/>
          <p:nvPr/>
        </p:nvSpPr>
        <p:spPr>
          <a:xfrm rot="5400000">
            <a:off x="523788" y="1736983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g30efef9eb1b_0_1194"/>
          <p:cNvSpPr/>
          <p:nvPr/>
        </p:nvSpPr>
        <p:spPr>
          <a:xfrm rot="5400000">
            <a:off x="425088" y="3617083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g30efef9eb1b_0_1194"/>
          <p:cNvSpPr/>
          <p:nvPr/>
        </p:nvSpPr>
        <p:spPr>
          <a:xfrm rot="5499352">
            <a:off x="5796767" y="2659952"/>
            <a:ext cx="6422803" cy="781417"/>
          </a:xfrm>
          <a:custGeom>
            <a:rect b="b" l="l" r="r" t="t"/>
            <a:pathLst>
              <a:path extrusionOk="0" h="14785" w="79484">
                <a:moveTo>
                  <a:pt x="64823" y="0"/>
                </a:moveTo>
                <a:cubicBezTo>
                  <a:pt x="56730" y="0"/>
                  <a:pt x="48629" y="357"/>
                  <a:pt x="40537" y="566"/>
                </a:cubicBezTo>
                <a:cubicBezTo>
                  <a:pt x="32882" y="767"/>
                  <a:pt x="25204" y="856"/>
                  <a:pt x="17548" y="856"/>
                </a:cubicBezTo>
                <a:lnTo>
                  <a:pt x="6188" y="856"/>
                </a:lnTo>
                <a:cubicBezTo>
                  <a:pt x="5806" y="856"/>
                  <a:pt x="5327" y="841"/>
                  <a:pt x="4808" y="841"/>
                </a:cubicBezTo>
                <a:cubicBezTo>
                  <a:pt x="2720" y="841"/>
                  <a:pt x="0" y="1085"/>
                  <a:pt x="519" y="3534"/>
                </a:cubicBezTo>
                <a:cubicBezTo>
                  <a:pt x="1166" y="6614"/>
                  <a:pt x="4269" y="9560"/>
                  <a:pt x="6746" y="11190"/>
                </a:cubicBezTo>
                <a:cubicBezTo>
                  <a:pt x="10540" y="13712"/>
                  <a:pt x="15160" y="14738"/>
                  <a:pt x="19713" y="14783"/>
                </a:cubicBezTo>
                <a:cubicBezTo>
                  <a:pt x="19807" y="14784"/>
                  <a:pt x="19901" y="14784"/>
                  <a:pt x="19995" y="14784"/>
                </a:cubicBezTo>
                <a:cubicBezTo>
                  <a:pt x="22334" y="14784"/>
                  <a:pt x="24671" y="14518"/>
                  <a:pt x="26967" y="14024"/>
                </a:cubicBezTo>
                <a:cubicBezTo>
                  <a:pt x="29891" y="13377"/>
                  <a:pt x="32703" y="12350"/>
                  <a:pt x="35515" y="11324"/>
                </a:cubicBezTo>
                <a:cubicBezTo>
                  <a:pt x="42724" y="8712"/>
                  <a:pt x="50045" y="6235"/>
                  <a:pt x="57633" y="5141"/>
                </a:cubicBezTo>
                <a:cubicBezTo>
                  <a:pt x="61727" y="4546"/>
                  <a:pt x="65864" y="4360"/>
                  <a:pt x="70011" y="4360"/>
                </a:cubicBezTo>
                <a:cubicBezTo>
                  <a:pt x="73167" y="4360"/>
                  <a:pt x="76330" y="4468"/>
                  <a:pt x="79484" y="4583"/>
                </a:cubicBezTo>
                <a:cubicBezTo>
                  <a:pt x="79461" y="3222"/>
                  <a:pt x="79439" y="1860"/>
                  <a:pt x="79439" y="499"/>
                </a:cubicBezTo>
                <a:cubicBezTo>
                  <a:pt x="74572" y="130"/>
                  <a:pt x="69699" y="0"/>
                  <a:pt x="648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g30efef9eb1b_0_1194"/>
          <p:cNvSpPr/>
          <p:nvPr/>
        </p:nvSpPr>
        <p:spPr>
          <a:xfrm rot="5400000">
            <a:off x="7412428" y="4055402"/>
            <a:ext cx="3191505" cy="966464"/>
          </a:xfrm>
          <a:custGeom>
            <a:rect b="b" l="l" r="r" t="t"/>
            <a:pathLst>
              <a:path extrusionOk="0" h="43165" w="72716">
                <a:moveTo>
                  <a:pt x="36506" y="1"/>
                </a:moveTo>
                <a:cubicBezTo>
                  <a:pt x="24983" y="1"/>
                  <a:pt x="13559" y="1174"/>
                  <a:pt x="0" y="3973"/>
                </a:cubicBezTo>
                <a:cubicBezTo>
                  <a:pt x="982" y="6629"/>
                  <a:pt x="1205" y="12052"/>
                  <a:pt x="1853" y="14262"/>
                </a:cubicBezTo>
                <a:cubicBezTo>
                  <a:pt x="3259" y="19194"/>
                  <a:pt x="12610" y="30220"/>
                  <a:pt x="23859" y="33077"/>
                </a:cubicBezTo>
                <a:cubicBezTo>
                  <a:pt x="25907" y="33596"/>
                  <a:pt x="27823" y="33808"/>
                  <a:pt x="29631" y="33808"/>
                </a:cubicBezTo>
                <a:cubicBezTo>
                  <a:pt x="37728" y="33808"/>
                  <a:pt x="43662" y="29551"/>
                  <a:pt x="49622" y="29551"/>
                </a:cubicBezTo>
                <a:cubicBezTo>
                  <a:pt x="50569" y="29551"/>
                  <a:pt x="51516" y="29659"/>
                  <a:pt x="52472" y="29907"/>
                </a:cubicBezTo>
                <a:cubicBezTo>
                  <a:pt x="60284" y="31938"/>
                  <a:pt x="55507" y="42049"/>
                  <a:pt x="72715" y="43165"/>
                </a:cubicBezTo>
                <a:cubicBezTo>
                  <a:pt x="70483" y="29863"/>
                  <a:pt x="71086" y="16270"/>
                  <a:pt x="71689" y="2812"/>
                </a:cubicBezTo>
                <a:cubicBezTo>
                  <a:pt x="58580" y="1069"/>
                  <a:pt x="47498" y="1"/>
                  <a:pt x="3650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g30efef9eb1b_0_1194"/>
          <p:cNvSpPr/>
          <p:nvPr/>
        </p:nvSpPr>
        <p:spPr>
          <a:xfrm rot="-5400000">
            <a:off x="7477047" y="5141247"/>
            <a:ext cx="2795984" cy="989152"/>
          </a:xfrm>
          <a:custGeom>
            <a:rect b="b" l="l" r="r" t="t"/>
            <a:pathLst>
              <a:path extrusionOk="0" h="61524" w="143993">
                <a:moveTo>
                  <a:pt x="25900" y="1"/>
                </a:moveTo>
                <a:cubicBezTo>
                  <a:pt x="11671" y="1"/>
                  <a:pt x="1" y="8596"/>
                  <a:pt x="1" y="8596"/>
                </a:cubicBezTo>
                <a:lnTo>
                  <a:pt x="186" y="61523"/>
                </a:lnTo>
                <a:lnTo>
                  <a:pt x="143993" y="61523"/>
                </a:lnTo>
                <a:cubicBezTo>
                  <a:pt x="138074" y="43327"/>
                  <a:pt x="128448" y="39288"/>
                  <a:pt x="117124" y="39288"/>
                </a:cubicBezTo>
                <a:cubicBezTo>
                  <a:pt x="108085" y="39288"/>
                  <a:pt x="97965" y="41861"/>
                  <a:pt x="87783" y="41861"/>
                </a:cubicBezTo>
                <a:cubicBezTo>
                  <a:pt x="83897" y="41861"/>
                  <a:pt x="80003" y="41486"/>
                  <a:pt x="76156" y="40451"/>
                </a:cubicBezTo>
                <a:cubicBezTo>
                  <a:pt x="58842" y="35830"/>
                  <a:pt x="64326" y="18763"/>
                  <a:pt x="43685" y="5269"/>
                </a:cubicBezTo>
                <a:cubicBezTo>
                  <a:pt x="37737" y="1386"/>
                  <a:pt x="31612" y="1"/>
                  <a:pt x="2590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g30efef9eb1b_0_1194"/>
          <p:cNvSpPr/>
          <p:nvPr/>
        </p:nvSpPr>
        <p:spPr>
          <a:xfrm rot="-5400000">
            <a:off x="8938500" y="2486298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g30efef9eb1b_0_1194"/>
          <p:cNvSpPr/>
          <p:nvPr/>
        </p:nvSpPr>
        <p:spPr>
          <a:xfrm rot="-5400000">
            <a:off x="8595775" y="5018698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g30efef9eb1b_0_1194"/>
          <p:cNvSpPr/>
          <p:nvPr/>
        </p:nvSpPr>
        <p:spPr>
          <a:xfrm rot="-5400000">
            <a:off x="8694475" y="3138598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g30efef9eb1b_0_1194"/>
          <p:cNvSpPr/>
          <p:nvPr/>
        </p:nvSpPr>
        <p:spPr>
          <a:xfrm rot="-5400000">
            <a:off x="8142100" y="6386331"/>
            <a:ext cx="131100" cy="987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 1">
  <p:cSld name="CUSTOM_42"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30efef9eb1b_0_1222"/>
          <p:cNvSpPr txBox="1"/>
          <p:nvPr>
            <p:ph hasCustomPrompt="1" type="title"/>
          </p:nvPr>
        </p:nvSpPr>
        <p:spPr>
          <a:xfrm>
            <a:off x="2515413" y="3481664"/>
            <a:ext cx="1594800" cy="92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77" name="Google Shape;277;g30efef9eb1b_0_1222"/>
          <p:cNvSpPr txBox="1"/>
          <p:nvPr>
            <p:ph hasCustomPrompt="1" idx="2" type="title"/>
          </p:nvPr>
        </p:nvSpPr>
        <p:spPr>
          <a:xfrm>
            <a:off x="5033788" y="3481664"/>
            <a:ext cx="1594800" cy="92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78" name="Google Shape;278;g30efef9eb1b_0_1222"/>
          <p:cNvSpPr txBox="1"/>
          <p:nvPr>
            <p:ph idx="1" type="subTitle"/>
          </p:nvPr>
        </p:nvSpPr>
        <p:spPr>
          <a:xfrm>
            <a:off x="718800" y="2188800"/>
            <a:ext cx="2669700" cy="52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279" name="Google Shape;279;g30efef9eb1b_0_1222"/>
          <p:cNvSpPr txBox="1"/>
          <p:nvPr>
            <p:ph idx="3" type="subTitle"/>
          </p:nvPr>
        </p:nvSpPr>
        <p:spPr>
          <a:xfrm>
            <a:off x="872525" y="2875467"/>
            <a:ext cx="2362200" cy="91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80" name="Google Shape;280;g30efef9eb1b_0_1222"/>
          <p:cNvSpPr txBox="1"/>
          <p:nvPr>
            <p:ph idx="4" type="subTitle"/>
          </p:nvPr>
        </p:nvSpPr>
        <p:spPr>
          <a:xfrm>
            <a:off x="3237150" y="2188800"/>
            <a:ext cx="2669700" cy="52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281" name="Google Shape;281;g30efef9eb1b_0_1222"/>
          <p:cNvSpPr txBox="1"/>
          <p:nvPr>
            <p:ph idx="5" type="subTitle"/>
          </p:nvPr>
        </p:nvSpPr>
        <p:spPr>
          <a:xfrm>
            <a:off x="3390900" y="2875493"/>
            <a:ext cx="2362200" cy="91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82" name="Google Shape;282;g30efef9eb1b_0_1222"/>
          <p:cNvSpPr txBox="1"/>
          <p:nvPr>
            <p:ph idx="6" type="subTitle"/>
          </p:nvPr>
        </p:nvSpPr>
        <p:spPr>
          <a:xfrm>
            <a:off x="5755500" y="2188800"/>
            <a:ext cx="2669700" cy="52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283" name="Google Shape;283;g30efef9eb1b_0_1222"/>
          <p:cNvSpPr txBox="1"/>
          <p:nvPr>
            <p:ph idx="7" type="subTitle"/>
          </p:nvPr>
        </p:nvSpPr>
        <p:spPr>
          <a:xfrm>
            <a:off x="5888425" y="2875467"/>
            <a:ext cx="2362200" cy="91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84" name="Google Shape;284;g30efef9eb1b_0_1222"/>
          <p:cNvSpPr txBox="1"/>
          <p:nvPr>
            <p:ph idx="8" type="subTitle"/>
          </p:nvPr>
        </p:nvSpPr>
        <p:spPr>
          <a:xfrm>
            <a:off x="1766775" y="4140133"/>
            <a:ext cx="3092100" cy="52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285" name="Google Shape;285;g30efef9eb1b_0_1222"/>
          <p:cNvSpPr txBox="1"/>
          <p:nvPr>
            <p:ph idx="9" type="subTitle"/>
          </p:nvPr>
        </p:nvSpPr>
        <p:spPr>
          <a:xfrm>
            <a:off x="2131725" y="4826826"/>
            <a:ext cx="2362200" cy="91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86" name="Google Shape;286;g30efef9eb1b_0_1222"/>
          <p:cNvSpPr txBox="1"/>
          <p:nvPr>
            <p:ph idx="13" type="subTitle"/>
          </p:nvPr>
        </p:nvSpPr>
        <p:spPr>
          <a:xfrm>
            <a:off x="4496350" y="4140133"/>
            <a:ext cx="2669700" cy="52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287" name="Google Shape;287;g30efef9eb1b_0_1222"/>
          <p:cNvSpPr txBox="1"/>
          <p:nvPr>
            <p:ph idx="14" type="subTitle"/>
          </p:nvPr>
        </p:nvSpPr>
        <p:spPr>
          <a:xfrm>
            <a:off x="4650100" y="4826800"/>
            <a:ext cx="2362200" cy="91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88" name="Google Shape;288;g30efef9eb1b_0_1222"/>
          <p:cNvSpPr txBox="1"/>
          <p:nvPr>
            <p:ph hasCustomPrompt="1" idx="15" type="title"/>
          </p:nvPr>
        </p:nvSpPr>
        <p:spPr>
          <a:xfrm>
            <a:off x="1256225" y="1509656"/>
            <a:ext cx="1594800" cy="92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89" name="Google Shape;289;g30efef9eb1b_0_1222"/>
          <p:cNvSpPr txBox="1"/>
          <p:nvPr>
            <p:ph hasCustomPrompt="1" idx="16" type="title"/>
          </p:nvPr>
        </p:nvSpPr>
        <p:spPr>
          <a:xfrm>
            <a:off x="3774600" y="1509656"/>
            <a:ext cx="1594800" cy="92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90" name="Google Shape;290;g30efef9eb1b_0_1222"/>
          <p:cNvSpPr txBox="1"/>
          <p:nvPr>
            <p:ph hasCustomPrompt="1" idx="17" type="title"/>
          </p:nvPr>
        </p:nvSpPr>
        <p:spPr>
          <a:xfrm>
            <a:off x="6292975" y="1509656"/>
            <a:ext cx="1594800" cy="92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91" name="Google Shape;291;g30efef9eb1b_0_1222"/>
          <p:cNvSpPr/>
          <p:nvPr/>
        </p:nvSpPr>
        <p:spPr>
          <a:xfrm flipH="1" rot="10800000">
            <a:off x="37927" y="5833189"/>
            <a:ext cx="2505013" cy="1024910"/>
          </a:xfrm>
          <a:custGeom>
            <a:rect b="b" l="l" r="r" t="t"/>
            <a:pathLst>
              <a:path extrusionOk="0" h="92815" w="299106">
                <a:moveTo>
                  <a:pt x="296744" y="0"/>
                </a:moveTo>
                <a:cubicBezTo>
                  <a:pt x="296744" y="0"/>
                  <a:pt x="299105" y="58876"/>
                  <a:pt x="213742" y="35045"/>
                </a:cubicBezTo>
                <a:cubicBezTo>
                  <a:pt x="149627" y="17191"/>
                  <a:pt x="133321" y="92815"/>
                  <a:pt x="82635" y="92815"/>
                </a:cubicBezTo>
                <a:cubicBezTo>
                  <a:pt x="45376" y="92815"/>
                  <a:pt x="1" y="70755"/>
                  <a:pt x="13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g30efef9eb1b_0_1222"/>
          <p:cNvSpPr/>
          <p:nvPr/>
        </p:nvSpPr>
        <p:spPr>
          <a:xfrm rot="10800000">
            <a:off x="6142736" y="5986830"/>
            <a:ext cx="2594745" cy="912603"/>
          </a:xfrm>
          <a:custGeom>
            <a:rect b="b" l="l" r="r" t="t"/>
            <a:pathLst>
              <a:path extrusionOk="0" h="92815" w="299106">
                <a:moveTo>
                  <a:pt x="296744" y="0"/>
                </a:moveTo>
                <a:cubicBezTo>
                  <a:pt x="296744" y="0"/>
                  <a:pt x="299105" y="58876"/>
                  <a:pt x="213742" y="35045"/>
                </a:cubicBezTo>
                <a:cubicBezTo>
                  <a:pt x="149627" y="17191"/>
                  <a:pt x="133321" y="92815"/>
                  <a:pt x="82635" y="92815"/>
                </a:cubicBezTo>
                <a:cubicBezTo>
                  <a:pt x="45376" y="92815"/>
                  <a:pt x="1" y="70755"/>
                  <a:pt x="13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g30efef9eb1b_0_1222"/>
          <p:cNvSpPr/>
          <p:nvPr/>
        </p:nvSpPr>
        <p:spPr>
          <a:xfrm flipH="1" rot="10800000">
            <a:off x="6632383" y="5651344"/>
            <a:ext cx="3779755" cy="1248090"/>
          </a:xfrm>
          <a:custGeom>
            <a:rect b="b" l="l" r="r" t="t"/>
            <a:pathLst>
              <a:path extrusionOk="0" h="107710" w="295582">
                <a:moveTo>
                  <a:pt x="3890" y="648"/>
                </a:moveTo>
                <a:cubicBezTo>
                  <a:pt x="3890" y="648"/>
                  <a:pt x="1" y="60607"/>
                  <a:pt x="64065" y="49263"/>
                </a:cubicBezTo>
                <a:cubicBezTo>
                  <a:pt x="132883" y="37164"/>
                  <a:pt x="123484" y="107710"/>
                  <a:pt x="183551" y="107710"/>
                </a:cubicBezTo>
                <a:cubicBezTo>
                  <a:pt x="232814" y="107710"/>
                  <a:pt x="209155" y="40513"/>
                  <a:pt x="252368" y="34787"/>
                </a:cubicBezTo>
                <a:cubicBezTo>
                  <a:pt x="295582" y="29061"/>
                  <a:pt x="285751" y="0"/>
                  <a:pt x="28575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g30efef9eb1b_0_1222"/>
          <p:cNvSpPr/>
          <p:nvPr/>
        </p:nvSpPr>
        <p:spPr>
          <a:xfrm flipH="1">
            <a:off x="-5" y="5693133"/>
            <a:ext cx="2018280" cy="1165207"/>
          </a:xfrm>
          <a:custGeom>
            <a:rect b="b" l="l" r="r" t="t"/>
            <a:pathLst>
              <a:path extrusionOk="0" h="154588" w="285673">
                <a:moveTo>
                  <a:pt x="2715" y="154588"/>
                </a:moveTo>
                <a:cubicBezTo>
                  <a:pt x="2715" y="154588"/>
                  <a:pt x="0" y="113633"/>
                  <a:pt x="45298" y="113633"/>
                </a:cubicBezTo>
                <a:cubicBezTo>
                  <a:pt x="90596" y="113633"/>
                  <a:pt x="125888" y="112160"/>
                  <a:pt x="135972" y="50651"/>
                </a:cubicBezTo>
                <a:cubicBezTo>
                  <a:pt x="144194" y="621"/>
                  <a:pt x="221914" y="1"/>
                  <a:pt x="238978" y="40955"/>
                </a:cubicBezTo>
                <a:cubicBezTo>
                  <a:pt x="255965" y="81987"/>
                  <a:pt x="285673" y="81987"/>
                  <a:pt x="285673" y="81987"/>
                </a:cubicBezTo>
                <a:lnTo>
                  <a:pt x="285673" y="1545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g30efef9eb1b_0_1222"/>
          <p:cNvSpPr/>
          <p:nvPr/>
        </p:nvSpPr>
        <p:spPr>
          <a:xfrm>
            <a:off x="-1" y="5693048"/>
            <a:ext cx="1717924" cy="1164792"/>
          </a:xfrm>
          <a:custGeom>
            <a:rect b="b" l="l" r="r" t="t"/>
            <a:pathLst>
              <a:path extrusionOk="0" h="196093" w="305002">
                <a:moveTo>
                  <a:pt x="0" y="27686"/>
                </a:moveTo>
                <a:cubicBezTo>
                  <a:pt x="0" y="27686"/>
                  <a:pt x="68206" y="0"/>
                  <a:pt x="88558" y="59039"/>
                </a:cubicBezTo>
                <a:cubicBezTo>
                  <a:pt x="108910" y="118077"/>
                  <a:pt x="211769" y="29244"/>
                  <a:pt x="211769" y="120186"/>
                </a:cubicBezTo>
                <a:cubicBezTo>
                  <a:pt x="211769" y="172257"/>
                  <a:pt x="305002" y="135404"/>
                  <a:pt x="280800" y="196092"/>
                </a:cubicBezTo>
                <a:lnTo>
                  <a:pt x="0" y="196092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g30efef9eb1b_0_1222"/>
          <p:cNvSpPr/>
          <p:nvPr/>
        </p:nvSpPr>
        <p:spPr>
          <a:xfrm rot="10800000">
            <a:off x="6962402" y="5803116"/>
            <a:ext cx="2594826" cy="1096318"/>
          </a:xfrm>
          <a:custGeom>
            <a:rect b="b" l="l" r="r" t="t"/>
            <a:pathLst>
              <a:path extrusionOk="0" h="130204" w="294198">
                <a:moveTo>
                  <a:pt x="283570" y="0"/>
                </a:moveTo>
                <a:cubicBezTo>
                  <a:pt x="283570" y="0"/>
                  <a:pt x="294198" y="57826"/>
                  <a:pt x="203889" y="45181"/>
                </a:cubicBezTo>
                <a:cubicBezTo>
                  <a:pt x="141812" y="36461"/>
                  <a:pt x="157999" y="89109"/>
                  <a:pt x="113581" y="109929"/>
                </a:cubicBezTo>
                <a:cubicBezTo>
                  <a:pt x="70252" y="130203"/>
                  <a:pt x="37442" y="67963"/>
                  <a:pt x="0" y="114071"/>
                </a:cubicBezTo>
                <a:lnTo>
                  <a:pt x="0" y="436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g30efef9eb1b_0_1222"/>
          <p:cNvSpPr txBox="1"/>
          <p:nvPr>
            <p:ph idx="18" type="title"/>
          </p:nvPr>
        </p:nvSpPr>
        <p:spPr>
          <a:xfrm>
            <a:off x="2727000" y="484367"/>
            <a:ext cx="36900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298" name="Google Shape;298;g30efef9eb1b_0_1222"/>
          <p:cNvSpPr/>
          <p:nvPr/>
        </p:nvSpPr>
        <p:spPr>
          <a:xfrm rot="5400000">
            <a:off x="2314431" y="6440508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g30efef9eb1b_0_1222"/>
          <p:cNvSpPr/>
          <p:nvPr/>
        </p:nvSpPr>
        <p:spPr>
          <a:xfrm rot="5400000">
            <a:off x="973194" y="6296192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g30efef9eb1b_0_1222"/>
          <p:cNvSpPr/>
          <p:nvPr/>
        </p:nvSpPr>
        <p:spPr>
          <a:xfrm rot="-5400000">
            <a:off x="1668556" y="622612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g30efef9eb1b_0_1222"/>
          <p:cNvSpPr/>
          <p:nvPr/>
        </p:nvSpPr>
        <p:spPr>
          <a:xfrm rot="5400000">
            <a:off x="306031" y="546074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g30efef9eb1b_0_1222"/>
          <p:cNvSpPr/>
          <p:nvPr/>
        </p:nvSpPr>
        <p:spPr>
          <a:xfrm rot="5400000">
            <a:off x="8628256" y="555174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g30efef9eb1b_0_1222"/>
          <p:cNvSpPr/>
          <p:nvPr/>
        </p:nvSpPr>
        <p:spPr>
          <a:xfrm rot="-5400000">
            <a:off x="7351381" y="5948592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g30efef9eb1b_0_1222"/>
          <p:cNvSpPr/>
          <p:nvPr/>
        </p:nvSpPr>
        <p:spPr>
          <a:xfrm rot="5400000">
            <a:off x="5895856" y="6486475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_2"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30efef9eb1b_0_1252"/>
          <p:cNvSpPr txBox="1"/>
          <p:nvPr>
            <p:ph type="title"/>
          </p:nvPr>
        </p:nvSpPr>
        <p:spPr>
          <a:xfrm>
            <a:off x="3373350" y="3917767"/>
            <a:ext cx="4044000" cy="66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5100"/>
              <a:buNone/>
              <a:defRPr sz="3000"/>
            </a:lvl1pPr>
            <a:lvl2pPr lvl="1">
              <a:spcBef>
                <a:spcPts val="160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07" name="Google Shape;307;g30efef9eb1b_0_1252"/>
          <p:cNvSpPr txBox="1"/>
          <p:nvPr>
            <p:ph idx="1" type="subTitle"/>
          </p:nvPr>
        </p:nvSpPr>
        <p:spPr>
          <a:xfrm>
            <a:off x="1726650" y="2276600"/>
            <a:ext cx="5690700" cy="131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None/>
              <a:defRPr sz="2000"/>
            </a:lvl1pPr>
            <a:lvl2pPr lvl="1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308" name="Google Shape;308;g30efef9eb1b_0_1252"/>
          <p:cNvSpPr/>
          <p:nvPr/>
        </p:nvSpPr>
        <p:spPr>
          <a:xfrm>
            <a:off x="2301825" y="-108067"/>
            <a:ext cx="5472801" cy="1656177"/>
          </a:xfrm>
          <a:custGeom>
            <a:rect b="b" l="l" r="r" t="t"/>
            <a:pathLst>
              <a:path extrusionOk="0" h="48554" w="113987">
                <a:moveTo>
                  <a:pt x="1" y="1"/>
                </a:moveTo>
                <a:cubicBezTo>
                  <a:pt x="1664" y="4622"/>
                  <a:pt x="7395" y="8627"/>
                  <a:pt x="14480" y="9243"/>
                </a:cubicBezTo>
                <a:cubicBezTo>
                  <a:pt x="15269" y="9310"/>
                  <a:pt x="16057" y="9341"/>
                  <a:pt x="16844" y="9341"/>
                </a:cubicBezTo>
                <a:cubicBezTo>
                  <a:pt x="26954" y="9341"/>
                  <a:pt x="36902" y="4191"/>
                  <a:pt x="46543" y="4191"/>
                </a:cubicBezTo>
                <a:cubicBezTo>
                  <a:pt x="48520" y="4191"/>
                  <a:pt x="50484" y="4408"/>
                  <a:pt x="52434" y="4930"/>
                </a:cubicBezTo>
                <a:cubicBezTo>
                  <a:pt x="59335" y="6717"/>
                  <a:pt x="63032" y="11831"/>
                  <a:pt x="63833" y="16760"/>
                </a:cubicBezTo>
                <a:cubicBezTo>
                  <a:pt x="64634" y="21750"/>
                  <a:pt x="63155" y="26680"/>
                  <a:pt x="62970" y="31609"/>
                </a:cubicBezTo>
                <a:cubicBezTo>
                  <a:pt x="62847" y="36538"/>
                  <a:pt x="64264" y="41898"/>
                  <a:pt x="69563" y="45349"/>
                </a:cubicBezTo>
                <a:cubicBezTo>
                  <a:pt x="73005" y="47564"/>
                  <a:pt x="77580" y="48553"/>
                  <a:pt x="82312" y="48553"/>
                </a:cubicBezTo>
                <a:cubicBezTo>
                  <a:pt x="88505" y="48553"/>
                  <a:pt x="94967" y="46857"/>
                  <a:pt x="99507" y="43993"/>
                </a:cubicBezTo>
                <a:cubicBezTo>
                  <a:pt x="107579" y="38941"/>
                  <a:pt x="110906" y="31362"/>
                  <a:pt x="112508" y="24030"/>
                </a:cubicBezTo>
                <a:cubicBezTo>
                  <a:pt x="113987" y="17253"/>
                  <a:pt x="112262" y="3821"/>
                  <a:pt x="10382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g30efef9eb1b_0_1252"/>
          <p:cNvSpPr/>
          <p:nvPr/>
        </p:nvSpPr>
        <p:spPr>
          <a:xfrm rot="10800000">
            <a:off x="3105740" y="-429189"/>
            <a:ext cx="2419310" cy="1149189"/>
          </a:xfrm>
          <a:custGeom>
            <a:rect b="b" l="l" r="r" t="t"/>
            <a:pathLst>
              <a:path extrusionOk="0" h="23502" w="49839">
                <a:moveTo>
                  <a:pt x="12527" y="1"/>
                </a:moveTo>
                <a:cubicBezTo>
                  <a:pt x="11413" y="1"/>
                  <a:pt x="10247" y="125"/>
                  <a:pt x="9017" y="410"/>
                </a:cubicBezTo>
                <a:cubicBezTo>
                  <a:pt x="4486" y="1459"/>
                  <a:pt x="402" y="6325"/>
                  <a:pt x="157" y="11280"/>
                </a:cubicBezTo>
                <a:cubicBezTo>
                  <a:pt x="0" y="14650"/>
                  <a:pt x="1518" y="19694"/>
                  <a:pt x="5468" y="22238"/>
                </a:cubicBezTo>
                <a:cubicBezTo>
                  <a:pt x="6967" y="23186"/>
                  <a:pt x="8215" y="23502"/>
                  <a:pt x="9471" y="23502"/>
                </a:cubicBezTo>
                <a:cubicBezTo>
                  <a:pt x="10404" y="23502"/>
                  <a:pt x="11341" y="23327"/>
                  <a:pt x="12387" y="23109"/>
                </a:cubicBezTo>
                <a:cubicBezTo>
                  <a:pt x="23723" y="20797"/>
                  <a:pt x="35152" y="18016"/>
                  <a:pt x="46692" y="18016"/>
                </a:cubicBezTo>
                <a:cubicBezTo>
                  <a:pt x="47740" y="18016"/>
                  <a:pt x="48789" y="18039"/>
                  <a:pt x="49839" y="18087"/>
                </a:cubicBezTo>
                <a:cubicBezTo>
                  <a:pt x="49214" y="15520"/>
                  <a:pt x="49147" y="12820"/>
                  <a:pt x="48500" y="10253"/>
                </a:cubicBezTo>
                <a:cubicBezTo>
                  <a:pt x="47830" y="7664"/>
                  <a:pt x="46245" y="3624"/>
                  <a:pt x="43723" y="2486"/>
                </a:cubicBezTo>
                <a:cubicBezTo>
                  <a:pt x="43091" y="2196"/>
                  <a:pt x="42479" y="2074"/>
                  <a:pt x="41873" y="2074"/>
                </a:cubicBezTo>
                <a:cubicBezTo>
                  <a:pt x="38847" y="2074"/>
                  <a:pt x="35967" y="5108"/>
                  <a:pt x="31336" y="5276"/>
                </a:cubicBezTo>
                <a:cubicBezTo>
                  <a:pt x="31216" y="5280"/>
                  <a:pt x="31096" y="5282"/>
                  <a:pt x="30977" y="5282"/>
                </a:cubicBezTo>
                <a:cubicBezTo>
                  <a:pt x="24835" y="5282"/>
                  <a:pt x="19797" y="1"/>
                  <a:pt x="1252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g30efef9eb1b_0_1252"/>
          <p:cNvSpPr/>
          <p:nvPr/>
        </p:nvSpPr>
        <p:spPr>
          <a:xfrm rot="-5400000">
            <a:off x="4932571" y="-603880"/>
            <a:ext cx="1292277" cy="1790903"/>
          </a:xfrm>
          <a:custGeom>
            <a:rect b="b" l="l" r="r" t="t"/>
            <a:pathLst>
              <a:path extrusionOk="0" h="44420" w="24039">
                <a:moveTo>
                  <a:pt x="17715" y="1"/>
                </a:moveTo>
                <a:cubicBezTo>
                  <a:pt x="16371" y="1"/>
                  <a:pt x="14900" y="541"/>
                  <a:pt x="13704" y="2213"/>
                </a:cubicBezTo>
                <a:cubicBezTo>
                  <a:pt x="10848" y="6185"/>
                  <a:pt x="15289" y="12211"/>
                  <a:pt x="13392" y="17300"/>
                </a:cubicBezTo>
                <a:cubicBezTo>
                  <a:pt x="11272" y="22947"/>
                  <a:pt x="1" y="24509"/>
                  <a:pt x="1384" y="34262"/>
                </a:cubicBezTo>
                <a:cubicBezTo>
                  <a:pt x="2268" y="40412"/>
                  <a:pt x="11808" y="44419"/>
                  <a:pt x="18141" y="44419"/>
                </a:cubicBezTo>
                <a:cubicBezTo>
                  <a:pt x="19486" y="44419"/>
                  <a:pt x="20686" y="44239"/>
                  <a:pt x="21628" y="43860"/>
                </a:cubicBezTo>
                <a:cubicBezTo>
                  <a:pt x="21918" y="43748"/>
                  <a:pt x="23413" y="36851"/>
                  <a:pt x="23480" y="36048"/>
                </a:cubicBezTo>
                <a:cubicBezTo>
                  <a:pt x="24038" y="28549"/>
                  <a:pt x="24016" y="20983"/>
                  <a:pt x="23369" y="13484"/>
                </a:cubicBezTo>
                <a:cubicBezTo>
                  <a:pt x="23056" y="9890"/>
                  <a:pt x="22699" y="6252"/>
                  <a:pt x="22186" y="2681"/>
                </a:cubicBezTo>
                <a:cubicBezTo>
                  <a:pt x="22052" y="1766"/>
                  <a:pt x="22141" y="2168"/>
                  <a:pt x="21315" y="1320"/>
                </a:cubicBezTo>
                <a:cubicBezTo>
                  <a:pt x="20767" y="784"/>
                  <a:pt x="19333" y="1"/>
                  <a:pt x="1771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g30efef9eb1b_0_1252"/>
          <p:cNvSpPr/>
          <p:nvPr/>
        </p:nvSpPr>
        <p:spPr>
          <a:xfrm rot="5400000">
            <a:off x="6526638" y="638300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g30efef9eb1b_0_1252"/>
          <p:cNvSpPr/>
          <p:nvPr/>
        </p:nvSpPr>
        <p:spPr>
          <a:xfrm rot="5400000">
            <a:off x="4506438" y="882150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g30efef9eb1b_0_1252"/>
          <p:cNvSpPr/>
          <p:nvPr/>
        </p:nvSpPr>
        <p:spPr>
          <a:xfrm rot="5400000">
            <a:off x="8038438" y="141517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g30efef9eb1b_0_1252"/>
          <p:cNvSpPr/>
          <p:nvPr/>
        </p:nvSpPr>
        <p:spPr>
          <a:xfrm rot="5400000">
            <a:off x="2826063" y="429617"/>
            <a:ext cx="218100" cy="163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g30efef9eb1b_0_1252"/>
          <p:cNvSpPr/>
          <p:nvPr/>
        </p:nvSpPr>
        <p:spPr>
          <a:xfrm rot="5400000">
            <a:off x="2384938" y="736183"/>
            <a:ext cx="131100" cy="98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g30efef9eb1b_0_1252"/>
          <p:cNvSpPr/>
          <p:nvPr/>
        </p:nvSpPr>
        <p:spPr>
          <a:xfrm rot="10800000">
            <a:off x="1820973" y="5309823"/>
            <a:ext cx="5577954" cy="1656177"/>
          </a:xfrm>
          <a:custGeom>
            <a:rect b="b" l="l" r="r" t="t"/>
            <a:pathLst>
              <a:path extrusionOk="0" h="48554" w="113987">
                <a:moveTo>
                  <a:pt x="1" y="1"/>
                </a:moveTo>
                <a:cubicBezTo>
                  <a:pt x="1664" y="4622"/>
                  <a:pt x="7395" y="8627"/>
                  <a:pt x="14480" y="9243"/>
                </a:cubicBezTo>
                <a:cubicBezTo>
                  <a:pt x="15269" y="9310"/>
                  <a:pt x="16057" y="9341"/>
                  <a:pt x="16844" y="9341"/>
                </a:cubicBezTo>
                <a:cubicBezTo>
                  <a:pt x="26954" y="9341"/>
                  <a:pt x="36902" y="4191"/>
                  <a:pt x="46543" y="4191"/>
                </a:cubicBezTo>
                <a:cubicBezTo>
                  <a:pt x="48520" y="4191"/>
                  <a:pt x="50484" y="4408"/>
                  <a:pt x="52434" y="4930"/>
                </a:cubicBezTo>
                <a:cubicBezTo>
                  <a:pt x="59335" y="6717"/>
                  <a:pt x="63032" y="11831"/>
                  <a:pt x="63833" y="16760"/>
                </a:cubicBezTo>
                <a:cubicBezTo>
                  <a:pt x="64634" y="21750"/>
                  <a:pt x="63155" y="26680"/>
                  <a:pt x="62970" y="31609"/>
                </a:cubicBezTo>
                <a:cubicBezTo>
                  <a:pt x="62847" y="36538"/>
                  <a:pt x="64264" y="41898"/>
                  <a:pt x="69563" y="45349"/>
                </a:cubicBezTo>
                <a:cubicBezTo>
                  <a:pt x="73005" y="47564"/>
                  <a:pt x="77580" y="48553"/>
                  <a:pt x="82312" y="48553"/>
                </a:cubicBezTo>
                <a:cubicBezTo>
                  <a:pt x="88505" y="48553"/>
                  <a:pt x="94967" y="46857"/>
                  <a:pt x="99507" y="43993"/>
                </a:cubicBezTo>
                <a:cubicBezTo>
                  <a:pt x="107579" y="38941"/>
                  <a:pt x="110906" y="31362"/>
                  <a:pt x="112508" y="24030"/>
                </a:cubicBezTo>
                <a:cubicBezTo>
                  <a:pt x="113987" y="17253"/>
                  <a:pt x="112262" y="3821"/>
                  <a:pt x="10382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g30efef9eb1b_0_1252"/>
          <p:cNvSpPr/>
          <p:nvPr/>
        </p:nvSpPr>
        <p:spPr>
          <a:xfrm>
            <a:off x="4175688" y="6137924"/>
            <a:ext cx="2419310" cy="1149189"/>
          </a:xfrm>
          <a:custGeom>
            <a:rect b="b" l="l" r="r" t="t"/>
            <a:pathLst>
              <a:path extrusionOk="0" h="23502" w="49839">
                <a:moveTo>
                  <a:pt x="12527" y="1"/>
                </a:moveTo>
                <a:cubicBezTo>
                  <a:pt x="11413" y="1"/>
                  <a:pt x="10247" y="125"/>
                  <a:pt x="9017" y="410"/>
                </a:cubicBezTo>
                <a:cubicBezTo>
                  <a:pt x="4486" y="1459"/>
                  <a:pt x="402" y="6325"/>
                  <a:pt x="157" y="11280"/>
                </a:cubicBezTo>
                <a:cubicBezTo>
                  <a:pt x="0" y="14650"/>
                  <a:pt x="1518" y="19694"/>
                  <a:pt x="5468" y="22238"/>
                </a:cubicBezTo>
                <a:cubicBezTo>
                  <a:pt x="6967" y="23186"/>
                  <a:pt x="8215" y="23502"/>
                  <a:pt x="9471" y="23502"/>
                </a:cubicBezTo>
                <a:cubicBezTo>
                  <a:pt x="10404" y="23502"/>
                  <a:pt x="11341" y="23327"/>
                  <a:pt x="12387" y="23109"/>
                </a:cubicBezTo>
                <a:cubicBezTo>
                  <a:pt x="23723" y="20797"/>
                  <a:pt x="35152" y="18016"/>
                  <a:pt x="46692" y="18016"/>
                </a:cubicBezTo>
                <a:cubicBezTo>
                  <a:pt x="47740" y="18016"/>
                  <a:pt x="48789" y="18039"/>
                  <a:pt x="49839" y="18087"/>
                </a:cubicBezTo>
                <a:cubicBezTo>
                  <a:pt x="49214" y="15520"/>
                  <a:pt x="49147" y="12820"/>
                  <a:pt x="48500" y="10253"/>
                </a:cubicBezTo>
                <a:cubicBezTo>
                  <a:pt x="47830" y="7664"/>
                  <a:pt x="46245" y="3624"/>
                  <a:pt x="43723" y="2486"/>
                </a:cubicBezTo>
                <a:cubicBezTo>
                  <a:pt x="43091" y="2196"/>
                  <a:pt x="42479" y="2074"/>
                  <a:pt x="41873" y="2074"/>
                </a:cubicBezTo>
                <a:cubicBezTo>
                  <a:pt x="38847" y="2074"/>
                  <a:pt x="35967" y="5108"/>
                  <a:pt x="31336" y="5276"/>
                </a:cubicBezTo>
                <a:cubicBezTo>
                  <a:pt x="31216" y="5280"/>
                  <a:pt x="31096" y="5282"/>
                  <a:pt x="30977" y="5282"/>
                </a:cubicBezTo>
                <a:cubicBezTo>
                  <a:pt x="24835" y="5282"/>
                  <a:pt x="19797" y="1"/>
                  <a:pt x="1252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g30efef9eb1b_0_1252"/>
          <p:cNvSpPr/>
          <p:nvPr/>
        </p:nvSpPr>
        <p:spPr>
          <a:xfrm rot="5400000">
            <a:off x="3636515" y="5552767"/>
            <a:ext cx="1292277" cy="1790903"/>
          </a:xfrm>
          <a:custGeom>
            <a:rect b="b" l="l" r="r" t="t"/>
            <a:pathLst>
              <a:path extrusionOk="0" h="44420" w="24039">
                <a:moveTo>
                  <a:pt x="17715" y="1"/>
                </a:moveTo>
                <a:cubicBezTo>
                  <a:pt x="16371" y="1"/>
                  <a:pt x="14900" y="541"/>
                  <a:pt x="13704" y="2213"/>
                </a:cubicBezTo>
                <a:cubicBezTo>
                  <a:pt x="10848" y="6185"/>
                  <a:pt x="15289" y="12211"/>
                  <a:pt x="13392" y="17300"/>
                </a:cubicBezTo>
                <a:cubicBezTo>
                  <a:pt x="11272" y="22947"/>
                  <a:pt x="1" y="24509"/>
                  <a:pt x="1384" y="34262"/>
                </a:cubicBezTo>
                <a:cubicBezTo>
                  <a:pt x="2268" y="40412"/>
                  <a:pt x="11808" y="44419"/>
                  <a:pt x="18141" y="44419"/>
                </a:cubicBezTo>
                <a:cubicBezTo>
                  <a:pt x="19486" y="44419"/>
                  <a:pt x="20686" y="44239"/>
                  <a:pt x="21628" y="43860"/>
                </a:cubicBezTo>
                <a:cubicBezTo>
                  <a:pt x="21918" y="43748"/>
                  <a:pt x="23413" y="36851"/>
                  <a:pt x="23480" y="36048"/>
                </a:cubicBezTo>
                <a:cubicBezTo>
                  <a:pt x="24038" y="28549"/>
                  <a:pt x="24016" y="20983"/>
                  <a:pt x="23369" y="13484"/>
                </a:cubicBezTo>
                <a:cubicBezTo>
                  <a:pt x="23056" y="9890"/>
                  <a:pt x="22699" y="6252"/>
                  <a:pt x="22186" y="2681"/>
                </a:cubicBezTo>
                <a:cubicBezTo>
                  <a:pt x="22052" y="1766"/>
                  <a:pt x="22141" y="2168"/>
                  <a:pt x="21315" y="1320"/>
                </a:cubicBezTo>
                <a:cubicBezTo>
                  <a:pt x="20767" y="784"/>
                  <a:pt x="19333" y="1"/>
                  <a:pt x="1771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g30efef9eb1b_0_1252"/>
          <p:cNvSpPr/>
          <p:nvPr/>
        </p:nvSpPr>
        <p:spPr>
          <a:xfrm rot="-5400000">
            <a:off x="2826075" y="5844574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g30efef9eb1b_0_1252"/>
          <p:cNvSpPr/>
          <p:nvPr/>
        </p:nvSpPr>
        <p:spPr>
          <a:xfrm rot="-5400000">
            <a:off x="5063200" y="5877074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g30efef9eb1b_0_1252"/>
          <p:cNvSpPr/>
          <p:nvPr/>
        </p:nvSpPr>
        <p:spPr>
          <a:xfrm rot="-5400000">
            <a:off x="1538650" y="6471907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g30efef9eb1b_0_1252"/>
          <p:cNvSpPr/>
          <p:nvPr/>
        </p:nvSpPr>
        <p:spPr>
          <a:xfrm rot="-5400000">
            <a:off x="6656575" y="6264807"/>
            <a:ext cx="218100" cy="163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g30efef9eb1b_0_1252"/>
          <p:cNvSpPr/>
          <p:nvPr/>
        </p:nvSpPr>
        <p:spPr>
          <a:xfrm rot="-5400000">
            <a:off x="7184700" y="6023041"/>
            <a:ext cx="131100" cy="98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1">
  <p:cSld name="CUSTOM_46"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30efef9eb1b_0_1271"/>
          <p:cNvSpPr/>
          <p:nvPr/>
        </p:nvSpPr>
        <p:spPr>
          <a:xfrm flipH="1" rot="10800000">
            <a:off x="-34948" y="5833289"/>
            <a:ext cx="2505013" cy="1024910"/>
          </a:xfrm>
          <a:custGeom>
            <a:rect b="b" l="l" r="r" t="t"/>
            <a:pathLst>
              <a:path extrusionOk="0" h="92815" w="299106">
                <a:moveTo>
                  <a:pt x="296744" y="0"/>
                </a:moveTo>
                <a:cubicBezTo>
                  <a:pt x="296744" y="0"/>
                  <a:pt x="299105" y="58876"/>
                  <a:pt x="213742" y="35045"/>
                </a:cubicBezTo>
                <a:cubicBezTo>
                  <a:pt x="149627" y="17191"/>
                  <a:pt x="133321" y="92815"/>
                  <a:pt x="82635" y="92815"/>
                </a:cubicBezTo>
                <a:cubicBezTo>
                  <a:pt x="45376" y="92815"/>
                  <a:pt x="1" y="70755"/>
                  <a:pt x="13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g30efef9eb1b_0_1271"/>
          <p:cNvSpPr/>
          <p:nvPr/>
        </p:nvSpPr>
        <p:spPr>
          <a:xfrm flipH="1">
            <a:off x="6142736" y="0"/>
            <a:ext cx="2594745" cy="912603"/>
          </a:xfrm>
          <a:custGeom>
            <a:rect b="b" l="l" r="r" t="t"/>
            <a:pathLst>
              <a:path extrusionOk="0" h="92815" w="299106">
                <a:moveTo>
                  <a:pt x="296744" y="0"/>
                </a:moveTo>
                <a:cubicBezTo>
                  <a:pt x="296744" y="0"/>
                  <a:pt x="299105" y="58876"/>
                  <a:pt x="213742" y="35045"/>
                </a:cubicBezTo>
                <a:cubicBezTo>
                  <a:pt x="149627" y="17191"/>
                  <a:pt x="133321" y="92815"/>
                  <a:pt x="82635" y="92815"/>
                </a:cubicBezTo>
                <a:cubicBezTo>
                  <a:pt x="45376" y="92815"/>
                  <a:pt x="1" y="70755"/>
                  <a:pt x="13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g30efef9eb1b_0_1271"/>
          <p:cNvSpPr/>
          <p:nvPr/>
        </p:nvSpPr>
        <p:spPr>
          <a:xfrm>
            <a:off x="6632383" y="0"/>
            <a:ext cx="3779755" cy="1248090"/>
          </a:xfrm>
          <a:custGeom>
            <a:rect b="b" l="l" r="r" t="t"/>
            <a:pathLst>
              <a:path extrusionOk="0" h="107710" w="295582">
                <a:moveTo>
                  <a:pt x="3890" y="648"/>
                </a:moveTo>
                <a:cubicBezTo>
                  <a:pt x="3890" y="648"/>
                  <a:pt x="1" y="60607"/>
                  <a:pt x="64065" y="49263"/>
                </a:cubicBezTo>
                <a:cubicBezTo>
                  <a:pt x="132883" y="37164"/>
                  <a:pt x="123484" y="107710"/>
                  <a:pt x="183551" y="107710"/>
                </a:cubicBezTo>
                <a:cubicBezTo>
                  <a:pt x="232814" y="107710"/>
                  <a:pt x="209155" y="40513"/>
                  <a:pt x="252368" y="34787"/>
                </a:cubicBezTo>
                <a:cubicBezTo>
                  <a:pt x="295582" y="29061"/>
                  <a:pt x="285751" y="0"/>
                  <a:pt x="28575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g30efef9eb1b_0_1271"/>
          <p:cNvSpPr/>
          <p:nvPr/>
        </p:nvSpPr>
        <p:spPr>
          <a:xfrm flipH="1">
            <a:off x="-5" y="5693133"/>
            <a:ext cx="2018280" cy="1165207"/>
          </a:xfrm>
          <a:custGeom>
            <a:rect b="b" l="l" r="r" t="t"/>
            <a:pathLst>
              <a:path extrusionOk="0" h="154588" w="285673">
                <a:moveTo>
                  <a:pt x="2715" y="154588"/>
                </a:moveTo>
                <a:cubicBezTo>
                  <a:pt x="2715" y="154588"/>
                  <a:pt x="0" y="113633"/>
                  <a:pt x="45298" y="113633"/>
                </a:cubicBezTo>
                <a:cubicBezTo>
                  <a:pt x="90596" y="113633"/>
                  <a:pt x="125888" y="112160"/>
                  <a:pt x="135972" y="50651"/>
                </a:cubicBezTo>
                <a:cubicBezTo>
                  <a:pt x="144194" y="621"/>
                  <a:pt x="221914" y="1"/>
                  <a:pt x="238978" y="40955"/>
                </a:cubicBezTo>
                <a:cubicBezTo>
                  <a:pt x="255965" y="81987"/>
                  <a:pt x="285673" y="81987"/>
                  <a:pt x="285673" y="81987"/>
                </a:cubicBezTo>
                <a:lnTo>
                  <a:pt x="285673" y="1545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g30efef9eb1b_0_1271"/>
          <p:cNvSpPr/>
          <p:nvPr/>
        </p:nvSpPr>
        <p:spPr>
          <a:xfrm>
            <a:off x="-1" y="5693048"/>
            <a:ext cx="1717924" cy="1164792"/>
          </a:xfrm>
          <a:custGeom>
            <a:rect b="b" l="l" r="r" t="t"/>
            <a:pathLst>
              <a:path extrusionOk="0" h="196093" w="305002">
                <a:moveTo>
                  <a:pt x="0" y="27686"/>
                </a:moveTo>
                <a:cubicBezTo>
                  <a:pt x="0" y="27686"/>
                  <a:pt x="68206" y="0"/>
                  <a:pt x="88558" y="59039"/>
                </a:cubicBezTo>
                <a:cubicBezTo>
                  <a:pt x="108910" y="118077"/>
                  <a:pt x="211769" y="29244"/>
                  <a:pt x="211769" y="120186"/>
                </a:cubicBezTo>
                <a:cubicBezTo>
                  <a:pt x="211769" y="172257"/>
                  <a:pt x="305002" y="135404"/>
                  <a:pt x="280800" y="196092"/>
                </a:cubicBezTo>
                <a:lnTo>
                  <a:pt x="0" y="196092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g30efef9eb1b_0_1271"/>
          <p:cNvSpPr/>
          <p:nvPr/>
        </p:nvSpPr>
        <p:spPr>
          <a:xfrm flipH="1">
            <a:off x="6962402" y="0"/>
            <a:ext cx="2594826" cy="1096318"/>
          </a:xfrm>
          <a:custGeom>
            <a:rect b="b" l="l" r="r" t="t"/>
            <a:pathLst>
              <a:path extrusionOk="0" h="130204" w="294198">
                <a:moveTo>
                  <a:pt x="283570" y="0"/>
                </a:moveTo>
                <a:cubicBezTo>
                  <a:pt x="283570" y="0"/>
                  <a:pt x="294198" y="57826"/>
                  <a:pt x="203889" y="45181"/>
                </a:cubicBezTo>
                <a:cubicBezTo>
                  <a:pt x="141812" y="36461"/>
                  <a:pt x="157999" y="89109"/>
                  <a:pt x="113581" y="109929"/>
                </a:cubicBezTo>
                <a:cubicBezTo>
                  <a:pt x="70252" y="130203"/>
                  <a:pt x="37442" y="67963"/>
                  <a:pt x="0" y="114071"/>
                </a:cubicBezTo>
                <a:lnTo>
                  <a:pt x="0" y="436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g30efef9eb1b_0_1271"/>
          <p:cNvSpPr/>
          <p:nvPr/>
        </p:nvSpPr>
        <p:spPr>
          <a:xfrm flipH="1" rot="8866030">
            <a:off x="6887280" y="5630131"/>
            <a:ext cx="2381156" cy="1175183"/>
          </a:xfrm>
          <a:custGeom>
            <a:rect b="b" l="l" r="r" t="t"/>
            <a:pathLst>
              <a:path extrusionOk="0" h="61867" w="246008">
                <a:moveTo>
                  <a:pt x="1" y="0"/>
                </a:moveTo>
                <a:cubicBezTo>
                  <a:pt x="1" y="0"/>
                  <a:pt x="3900" y="44992"/>
                  <a:pt x="39194" y="57840"/>
                </a:cubicBezTo>
                <a:cubicBezTo>
                  <a:pt x="46974" y="60669"/>
                  <a:pt x="53930" y="61867"/>
                  <a:pt x="60240" y="61867"/>
                </a:cubicBezTo>
                <a:cubicBezTo>
                  <a:pt x="95172" y="61867"/>
                  <a:pt x="110319" y="25159"/>
                  <a:pt x="135837" y="25159"/>
                </a:cubicBezTo>
                <a:cubicBezTo>
                  <a:pt x="138295" y="25159"/>
                  <a:pt x="140849" y="25499"/>
                  <a:pt x="143526" y="26246"/>
                </a:cubicBezTo>
                <a:cubicBezTo>
                  <a:pt x="159260" y="30639"/>
                  <a:pt x="172714" y="32419"/>
                  <a:pt x="184185" y="32419"/>
                </a:cubicBezTo>
                <a:cubicBezTo>
                  <a:pt x="233145" y="32419"/>
                  <a:pt x="246008" y="0"/>
                  <a:pt x="24600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g30efef9eb1b_0_1271"/>
          <p:cNvSpPr/>
          <p:nvPr/>
        </p:nvSpPr>
        <p:spPr>
          <a:xfrm flipH="1" rot="8865262">
            <a:off x="5889465" y="5901031"/>
            <a:ext cx="4043126" cy="1827254"/>
          </a:xfrm>
          <a:custGeom>
            <a:rect b="b" l="l" r="r" t="t"/>
            <a:pathLst>
              <a:path extrusionOk="0" h="61984" w="264364">
                <a:moveTo>
                  <a:pt x="0" y="0"/>
                </a:moveTo>
                <a:lnTo>
                  <a:pt x="0" y="60406"/>
                </a:lnTo>
                <a:cubicBezTo>
                  <a:pt x="2845" y="61497"/>
                  <a:pt x="5907" y="61983"/>
                  <a:pt x="9094" y="61983"/>
                </a:cubicBezTo>
                <a:cubicBezTo>
                  <a:pt x="26664" y="61983"/>
                  <a:pt x="48053" y="47209"/>
                  <a:pt x="57950" y="37427"/>
                </a:cubicBezTo>
                <a:cubicBezTo>
                  <a:pt x="64434" y="31013"/>
                  <a:pt x="70724" y="28611"/>
                  <a:pt x="76592" y="28611"/>
                </a:cubicBezTo>
                <a:cubicBezTo>
                  <a:pt x="86364" y="28611"/>
                  <a:pt x="94966" y="35275"/>
                  <a:pt x="101344" y="41180"/>
                </a:cubicBezTo>
                <a:cubicBezTo>
                  <a:pt x="109706" y="48911"/>
                  <a:pt x="119411" y="51657"/>
                  <a:pt x="128732" y="51657"/>
                </a:cubicBezTo>
                <a:cubicBezTo>
                  <a:pt x="140963" y="51657"/>
                  <a:pt x="152533" y="46928"/>
                  <a:pt x="159536" y="42530"/>
                </a:cubicBezTo>
                <a:cubicBezTo>
                  <a:pt x="163971" y="39737"/>
                  <a:pt x="167611" y="38614"/>
                  <a:pt x="170732" y="38614"/>
                </a:cubicBezTo>
                <a:cubicBezTo>
                  <a:pt x="183490" y="38614"/>
                  <a:pt x="187572" y="57371"/>
                  <a:pt x="201829" y="57371"/>
                </a:cubicBezTo>
                <a:cubicBezTo>
                  <a:pt x="204682" y="57371"/>
                  <a:pt x="207942" y="56619"/>
                  <a:pt x="211761" y="54817"/>
                </a:cubicBezTo>
                <a:cubicBezTo>
                  <a:pt x="216023" y="52806"/>
                  <a:pt x="220035" y="52096"/>
                  <a:pt x="223864" y="52096"/>
                </a:cubicBezTo>
                <a:cubicBezTo>
                  <a:pt x="233065" y="52096"/>
                  <a:pt x="241204" y="56197"/>
                  <a:pt x="249202" y="56197"/>
                </a:cubicBezTo>
                <a:cubicBezTo>
                  <a:pt x="254235" y="56197"/>
                  <a:pt x="259212" y="54573"/>
                  <a:pt x="264364" y="49281"/>
                </a:cubicBezTo>
                <a:lnTo>
                  <a:pt x="26436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g30efef9eb1b_0_1271"/>
          <p:cNvSpPr/>
          <p:nvPr/>
        </p:nvSpPr>
        <p:spPr>
          <a:xfrm rot="8865835">
            <a:off x="5867447" y="5248796"/>
            <a:ext cx="4557926" cy="2357975"/>
          </a:xfrm>
          <a:custGeom>
            <a:rect b="b" l="l" r="r" t="t"/>
            <a:pathLst>
              <a:path extrusionOk="0" h="53519" w="264337">
                <a:moveTo>
                  <a:pt x="0" y="0"/>
                </a:moveTo>
                <a:lnTo>
                  <a:pt x="0" y="15527"/>
                </a:lnTo>
                <a:cubicBezTo>
                  <a:pt x="1926" y="15152"/>
                  <a:pt x="3735" y="14976"/>
                  <a:pt x="5438" y="14976"/>
                </a:cubicBezTo>
                <a:cubicBezTo>
                  <a:pt x="30663" y="14976"/>
                  <a:pt x="32875" y="53519"/>
                  <a:pt x="53900" y="53519"/>
                </a:cubicBezTo>
                <a:cubicBezTo>
                  <a:pt x="54445" y="53519"/>
                  <a:pt x="55002" y="53493"/>
                  <a:pt x="55573" y="53440"/>
                </a:cubicBezTo>
                <a:cubicBezTo>
                  <a:pt x="76094" y="51555"/>
                  <a:pt x="75382" y="25592"/>
                  <a:pt x="95618" y="25592"/>
                </a:cubicBezTo>
                <a:cubicBezTo>
                  <a:pt x="98284" y="25592"/>
                  <a:pt x="101312" y="26042"/>
                  <a:pt x="104800" y="27057"/>
                </a:cubicBezTo>
                <a:cubicBezTo>
                  <a:pt x="116474" y="30462"/>
                  <a:pt x="126065" y="31818"/>
                  <a:pt x="134168" y="31818"/>
                </a:cubicBezTo>
                <a:cubicBezTo>
                  <a:pt x="165913" y="31818"/>
                  <a:pt x="174833" y="11001"/>
                  <a:pt x="196809" y="11001"/>
                </a:cubicBezTo>
                <a:cubicBezTo>
                  <a:pt x="197872" y="11001"/>
                  <a:pt x="198967" y="11050"/>
                  <a:pt x="200095" y="11152"/>
                </a:cubicBezTo>
                <a:cubicBezTo>
                  <a:pt x="229610" y="13799"/>
                  <a:pt x="221509" y="30730"/>
                  <a:pt x="264337" y="35806"/>
                </a:cubicBezTo>
                <a:lnTo>
                  <a:pt x="26433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g30efef9eb1b_0_1271"/>
          <p:cNvSpPr/>
          <p:nvPr/>
        </p:nvSpPr>
        <p:spPr>
          <a:xfrm flipH="1" rot="10800000">
            <a:off x="-874529" y="84780"/>
            <a:ext cx="2443246" cy="1253385"/>
          </a:xfrm>
          <a:custGeom>
            <a:rect b="b" l="l" r="r" t="t"/>
            <a:pathLst>
              <a:path extrusionOk="0" h="76391" w="283357">
                <a:moveTo>
                  <a:pt x="0" y="76391"/>
                </a:moveTo>
                <a:cubicBezTo>
                  <a:pt x="0" y="76391"/>
                  <a:pt x="7446" y="11303"/>
                  <a:pt x="69809" y="27459"/>
                </a:cubicBezTo>
                <a:cubicBezTo>
                  <a:pt x="163419" y="51659"/>
                  <a:pt x="141479" y="1"/>
                  <a:pt x="215011" y="3524"/>
                </a:cubicBezTo>
                <a:cubicBezTo>
                  <a:pt x="283357" y="6716"/>
                  <a:pt x="283024" y="76391"/>
                  <a:pt x="283024" y="7639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g30efef9eb1b_0_1271"/>
          <p:cNvSpPr/>
          <p:nvPr/>
        </p:nvSpPr>
        <p:spPr>
          <a:xfrm rot="8967423">
            <a:off x="-1238440" y="-423294"/>
            <a:ext cx="3348872" cy="1440262"/>
          </a:xfrm>
          <a:custGeom>
            <a:rect b="b" l="l" r="r" t="t"/>
            <a:pathLst>
              <a:path extrusionOk="0" h="43920" w="264364">
                <a:moveTo>
                  <a:pt x="219423" y="1"/>
                </a:moveTo>
                <a:cubicBezTo>
                  <a:pt x="218735" y="1"/>
                  <a:pt x="218026" y="14"/>
                  <a:pt x="217297" y="39"/>
                </a:cubicBezTo>
                <a:cubicBezTo>
                  <a:pt x="193855" y="856"/>
                  <a:pt x="190998" y="14255"/>
                  <a:pt x="172689" y="14255"/>
                </a:cubicBezTo>
                <a:cubicBezTo>
                  <a:pt x="167988" y="14255"/>
                  <a:pt x="162268" y="13372"/>
                  <a:pt x="154919" y="11165"/>
                </a:cubicBezTo>
                <a:cubicBezTo>
                  <a:pt x="146746" y="8716"/>
                  <a:pt x="139552" y="7721"/>
                  <a:pt x="133072" y="7721"/>
                </a:cubicBezTo>
                <a:cubicBezTo>
                  <a:pt x="104893" y="7721"/>
                  <a:pt x="90210" y="26543"/>
                  <a:pt x="67183" y="26543"/>
                </a:cubicBezTo>
                <a:cubicBezTo>
                  <a:pt x="66131" y="26543"/>
                  <a:pt x="65061" y="26504"/>
                  <a:pt x="63971" y="26422"/>
                </a:cubicBezTo>
                <a:cubicBezTo>
                  <a:pt x="34457" y="24207"/>
                  <a:pt x="42828" y="9572"/>
                  <a:pt x="0" y="5305"/>
                </a:cubicBezTo>
                <a:lnTo>
                  <a:pt x="0" y="43920"/>
                </a:lnTo>
                <a:lnTo>
                  <a:pt x="264364" y="43920"/>
                </a:lnTo>
                <a:lnTo>
                  <a:pt x="264364" y="9491"/>
                </a:lnTo>
                <a:cubicBezTo>
                  <a:pt x="261782" y="9924"/>
                  <a:pt x="259493" y="10114"/>
                  <a:pt x="257424" y="10114"/>
                </a:cubicBezTo>
                <a:cubicBezTo>
                  <a:pt x="242345" y="10114"/>
                  <a:pt x="238978" y="1"/>
                  <a:pt x="21942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g30efef9eb1b_0_1271"/>
          <p:cNvSpPr/>
          <p:nvPr/>
        </p:nvSpPr>
        <p:spPr>
          <a:xfrm flipH="1" rot="9676571">
            <a:off x="-1719371" y="-382189"/>
            <a:ext cx="3689490" cy="1571697"/>
          </a:xfrm>
          <a:custGeom>
            <a:rect b="b" l="l" r="r" t="t"/>
            <a:pathLst>
              <a:path extrusionOk="0" h="40820" w="264364">
                <a:moveTo>
                  <a:pt x="224094" y="1"/>
                </a:moveTo>
                <a:cubicBezTo>
                  <a:pt x="221694" y="1"/>
                  <a:pt x="219079" y="167"/>
                  <a:pt x="216217" y="530"/>
                </a:cubicBezTo>
                <a:cubicBezTo>
                  <a:pt x="190574" y="3768"/>
                  <a:pt x="189388" y="22268"/>
                  <a:pt x="168921" y="22268"/>
                </a:cubicBezTo>
                <a:cubicBezTo>
                  <a:pt x="166175" y="22268"/>
                  <a:pt x="163082" y="21935"/>
                  <a:pt x="159536" y="21188"/>
                </a:cubicBezTo>
                <a:cubicBezTo>
                  <a:pt x="147862" y="18719"/>
                  <a:pt x="138271" y="17735"/>
                  <a:pt x="130168" y="17735"/>
                </a:cubicBezTo>
                <a:cubicBezTo>
                  <a:pt x="98424" y="17735"/>
                  <a:pt x="89504" y="32828"/>
                  <a:pt x="67530" y="32828"/>
                </a:cubicBezTo>
                <a:cubicBezTo>
                  <a:pt x="66466" y="32828"/>
                  <a:pt x="65371" y="32792"/>
                  <a:pt x="64241" y="32718"/>
                </a:cubicBezTo>
                <a:cubicBezTo>
                  <a:pt x="34727" y="30801"/>
                  <a:pt x="42828" y="18541"/>
                  <a:pt x="0" y="14842"/>
                </a:cubicBezTo>
                <a:lnTo>
                  <a:pt x="0" y="40819"/>
                </a:lnTo>
                <a:lnTo>
                  <a:pt x="264364" y="40819"/>
                </a:lnTo>
                <a:lnTo>
                  <a:pt x="264364" y="17785"/>
                </a:lnTo>
                <a:cubicBezTo>
                  <a:pt x="250431" y="15121"/>
                  <a:pt x="247008" y="1"/>
                  <a:pt x="22409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g30efef9eb1b_0_1271"/>
          <p:cNvSpPr txBox="1"/>
          <p:nvPr>
            <p:ph type="title"/>
          </p:nvPr>
        </p:nvSpPr>
        <p:spPr>
          <a:xfrm>
            <a:off x="2550000" y="4386998"/>
            <a:ext cx="4044000" cy="66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spcBef>
                <a:spcPts val="160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8" name="Google Shape;338;g30efef9eb1b_0_1271"/>
          <p:cNvSpPr txBox="1"/>
          <p:nvPr>
            <p:ph idx="1" type="subTitle"/>
          </p:nvPr>
        </p:nvSpPr>
        <p:spPr>
          <a:xfrm>
            <a:off x="2250150" y="1807402"/>
            <a:ext cx="4643700" cy="225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 sz="2400"/>
            </a:lvl1pPr>
            <a:lvl2pPr lvl="1" algn="ctr">
              <a:spcBef>
                <a:spcPts val="160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spcBef>
                <a:spcPts val="160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spcBef>
                <a:spcPts val="160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spcBef>
                <a:spcPts val="160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spcBef>
                <a:spcPts val="160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spcBef>
                <a:spcPts val="160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spcBef>
                <a:spcPts val="160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9" name="Google Shape;339;g30efef9eb1b_0_1271"/>
          <p:cNvSpPr/>
          <p:nvPr/>
        </p:nvSpPr>
        <p:spPr>
          <a:xfrm rot="5400000">
            <a:off x="2314431" y="6440508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g30efef9eb1b_0_1271"/>
          <p:cNvSpPr/>
          <p:nvPr/>
        </p:nvSpPr>
        <p:spPr>
          <a:xfrm rot="5400000">
            <a:off x="973194" y="6296192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g30efef9eb1b_0_1271"/>
          <p:cNvSpPr/>
          <p:nvPr/>
        </p:nvSpPr>
        <p:spPr>
          <a:xfrm rot="-5400000">
            <a:off x="1668556" y="622612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g30efef9eb1b_0_1271"/>
          <p:cNvSpPr/>
          <p:nvPr/>
        </p:nvSpPr>
        <p:spPr>
          <a:xfrm rot="5400000">
            <a:off x="306031" y="546074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g30efef9eb1b_0_1271"/>
          <p:cNvSpPr/>
          <p:nvPr/>
        </p:nvSpPr>
        <p:spPr>
          <a:xfrm rot="5400000">
            <a:off x="929706" y="82834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g30efef9eb1b_0_1271"/>
          <p:cNvSpPr/>
          <p:nvPr/>
        </p:nvSpPr>
        <p:spPr>
          <a:xfrm rot="5400000">
            <a:off x="8548544" y="662092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g30efef9eb1b_0_1271"/>
          <p:cNvSpPr/>
          <p:nvPr/>
        </p:nvSpPr>
        <p:spPr>
          <a:xfrm rot="-5400000">
            <a:off x="218431" y="1354458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g30efef9eb1b_0_1271"/>
          <p:cNvSpPr/>
          <p:nvPr/>
        </p:nvSpPr>
        <p:spPr>
          <a:xfrm rot="5400000">
            <a:off x="1449781" y="215025"/>
            <a:ext cx="218100" cy="1635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g30efef9eb1b_0_1271"/>
          <p:cNvSpPr/>
          <p:nvPr/>
        </p:nvSpPr>
        <p:spPr>
          <a:xfrm rot="5400000">
            <a:off x="8205856" y="581099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g30efef9eb1b_0_1271"/>
          <p:cNvSpPr/>
          <p:nvPr/>
        </p:nvSpPr>
        <p:spPr>
          <a:xfrm rot="5400000">
            <a:off x="7374544" y="6094842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g30efef9eb1b_0_1271"/>
          <p:cNvSpPr/>
          <p:nvPr/>
        </p:nvSpPr>
        <p:spPr>
          <a:xfrm rot="-5400000">
            <a:off x="8894731" y="476007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g30efef9eb1b_0_1271"/>
          <p:cNvSpPr/>
          <p:nvPr/>
        </p:nvSpPr>
        <p:spPr>
          <a:xfrm rot="5400000">
            <a:off x="7269306" y="721958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CUSTOM_13"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30efef9eb1b_0_1298"/>
          <p:cNvSpPr txBox="1"/>
          <p:nvPr>
            <p:ph type="title"/>
          </p:nvPr>
        </p:nvSpPr>
        <p:spPr>
          <a:xfrm>
            <a:off x="710000" y="3015117"/>
            <a:ext cx="5319000" cy="109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53" name="Google Shape;353;g30efef9eb1b_0_1298"/>
          <p:cNvSpPr txBox="1"/>
          <p:nvPr>
            <p:ph hasCustomPrompt="1" idx="2" type="title"/>
          </p:nvPr>
        </p:nvSpPr>
        <p:spPr>
          <a:xfrm>
            <a:off x="710000" y="1552900"/>
            <a:ext cx="2932800" cy="130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6000"/>
              <a:buNone/>
              <a:defRPr sz="80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354" name="Google Shape;354;g30efef9eb1b_0_1298"/>
          <p:cNvSpPr txBox="1"/>
          <p:nvPr>
            <p:ph idx="1" type="subTitle"/>
          </p:nvPr>
        </p:nvSpPr>
        <p:spPr>
          <a:xfrm>
            <a:off x="710000" y="4165217"/>
            <a:ext cx="3513300" cy="57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355" name="Google Shape;355;g30efef9eb1b_0_1298"/>
          <p:cNvSpPr/>
          <p:nvPr/>
        </p:nvSpPr>
        <p:spPr>
          <a:xfrm rot="10800000">
            <a:off x="3794725" y="4701709"/>
            <a:ext cx="5269500" cy="2156324"/>
          </a:xfrm>
          <a:custGeom>
            <a:rect b="b" l="l" r="r" t="t"/>
            <a:pathLst>
              <a:path extrusionOk="0" h="92815" w="299106">
                <a:moveTo>
                  <a:pt x="296744" y="0"/>
                </a:moveTo>
                <a:cubicBezTo>
                  <a:pt x="296744" y="0"/>
                  <a:pt x="299105" y="58876"/>
                  <a:pt x="213742" y="35045"/>
                </a:cubicBezTo>
                <a:cubicBezTo>
                  <a:pt x="149627" y="17191"/>
                  <a:pt x="133321" y="92815"/>
                  <a:pt x="82635" y="92815"/>
                </a:cubicBezTo>
                <a:cubicBezTo>
                  <a:pt x="45376" y="92815"/>
                  <a:pt x="1" y="70755"/>
                  <a:pt x="13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g30efef9eb1b_0_1298"/>
          <p:cNvSpPr/>
          <p:nvPr/>
        </p:nvSpPr>
        <p:spPr>
          <a:xfrm flipH="1">
            <a:off x="4079409" y="0"/>
            <a:ext cx="3848746" cy="1353939"/>
          </a:xfrm>
          <a:custGeom>
            <a:rect b="b" l="l" r="r" t="t"/>
            <a:pathLst>
              <a:path extrusionOk="0" h="92815" w="299106">
                <a:moveTo>
                  <a:pt x="296744" y="0"/>
                </a:moveTo>
                <a:cubicBezTo>
                  <a:pt x="296744" y="0"/>
                  <a:pt x="299105" y="58876"/>
                  <a:pt x="213742" y="35045"/>
                </a:cubicBezTo>
                <a:cubicBezTo>
                  <a:pt x="149627" y="17191"/>
                  <a:pt x="133321" y="92815"/>
                  <a:pt x="82635" y="92815"/>
                </a:cubicBezTo>
                <a:cubicBezTo>
                  <a:pt x="45376" y="92815"/>
                  <a:pt x="1" y="70755"/>
                  <a:pt x="13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g30efef9eb1b_0_1298"/>
          <p:cNvSpPr/>
          <p:nvPr/>
        </p:nvSpPr>
        <p:spPr>
          <a:xfrm>
            <a:off x="4805860" y="0"/>
            <a:ext cx="5606452" cy="1851266"/>
          </a:xfrm>
          <a:custGeom>
            <a:rect b="b" l="l" r="r" t="t"/>
            <a:pathLst>
              <a:path extrusionOk="0" h="107710" w="295582">
                <a:moveTo>
                  <a:pt x="3890" y="648"/>
                </a:moveTo>
                <a:cubicBezTo>
                  <a:pt x="3890" y="648"/>
                  <a:pt x="1" y="60607"/>
                  <a:pt x="64065" y="49263"/>
                </a:cubicBezTo>
                <a:cubicBezTo>
                  <a:pt x="132883" y="37164"/>
                  <a:pt x="123484" y="107710"/>
                  <a:pt x="183551" y="107710"/>
                </a:cubicBezTo>
                <a:cubicBezTo>
                  <a:pt x="232814" y="107710"/>
                  <a:pt x="209155" y="40513"/>
                  <a:pt x="252368" y="34787"/>
                </a:cubicBezTo>
                <a:cubicBezTo>
                  <a:pt x="295582" y="29061"/>
                  <a:pt x="285751" y="0"/>
                  <a:pt x="28575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g30efef9eb1b_0_1298"/>
          <p:cNvSpPr/>
          <p:nvPr/>
        </p:nvSpPr>
        <p:spPr>
          <a:xfrm>
            <a:off x="4898284" y="4407378"/>
            <a:ext cx="4245815" cy="2450606"/>
          </a:xfrm>
          <a:custGeom>
            <a:rect b="b" l="l" r="r" t="t"/>
            <a:pathLst>
              <a:path extrusionOk="0" h="154588" w="285673">
                <a:moveTo>
                  <a:pt x="2715" y="154588"/>
                </a:moveTo>
                <a:cubicBezTo>
                  <a:pt x="2715" y="154588"/>
                  <a:pt x="0" y="113633"/>
                  <a:pt x="45298" y="113633"/>
                </a:cubicBezTo>
                <a:cubicBezTo>
                  <a:pt x="90596" y="113633"/>
                  <a:pt x="125888" y="112160"/>
                  <a:pt x="135972" y="50651"/>
                </a:cubicBezTo>
                <a:cubicBezTo>
                  <a:pt x="144194" y="621"/>
                  <a:pt x="221914" y="1"/>
                  <a:pt x="238978" y="40955"/>
                </a:cubicBezTo>
                <a:cubicBezTo>
                  <a:pt x="255965" y="81987"/>
                  <a:pt x="285673" y="81987"/>
                  <a:pt x="285673" y="81987"/>
                </a:cubicBezTo>
                <a:lnTo>
                  <a:pt x="285673" y="1545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g30efef9eb1b_0_1298"/>
          <p:cNvSpPr/>
          <p:nvPr/>
        </p:nvSpPr>
        <p:spPr>
          <a:xfrm flipH="1">
            <a:off x="5529737" y="4407200"/>
            <a:ext cx="3614274" cy="2450672"/>
          </a:xfrm>
          <a:custGeom>
            <a:rect b="b" l="l" r="r" t="t"/>
            <a:pathLst>
              <a:path extrusionOk="0" h="196093" w="305002">
                <a:moveTo>
                  <a:pt x="0" y="27686"/>
                </a:moveTo>
                <a:cubicBezTo>
                  <a:pt x="0" y="27686"/>
                  <a:pt x="68206" y="0"/>
                  <a:pt x="88558" y="59039"/>
                </a:cubicBezTo>
                <a:cubicBezTo>
                  <a:pt x="108910" y="118077"/>
                  <a:pt x="211769" y="29244"/>
                  <a:pt x="211769" y="120186"/>
                </a:cubicBezTo>
                <a:cubicBezTo>
                  <a:pt x="211769" y="172257"/>
                  <a:pt x="305002" y="135404"/>
                  <a:pt x="280800" y="196092"/>
                </a:cubicBezTo>
                <a:lnTo>
                  <a:pt x="0" y="196092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g30efef9eb1b_0_1298"/>
          <p:cNvSpPr/>
          <p:nvPr/>
        </p:nvSpPr>
        <p:spPr>
          <a:xfrm flipH="1">
            <a:off x="5295901" y="0"/>
            <a:ext cx="3848110" cy="1625922"/>
          </a:xfrm>
          <a:custGeom>
            <a:rect b="b" l="l" r="r" t="t"/>
            <a:pathLst>
              <a:path extrusionOk="0" h="130204" w="294198">
                <a:moveTo>
                  <a:pt x="283570" y="0"/>
                </a:moveTo>
                <a:cubicBezTo>
                  <a:pt x="283570" y="0"/>
                  <a:pt x="294198" y="57826"/>
                  <a:pt x="203889" y="45181"/>
                </a:cubicBezTo>
                <a:cubicBezTo>
                  <a:pt x="141812" y="36461"/>
                  <a:pt x="157999" y="89109"/>
                  <a:pt x="113581" y="109929"/>
                </a:cubicBezTo>
                <a:cubicBezTo>
                  <a:pt x="70252" y="130203"/>
                  <a:pt x="37442" y="67963"/>
                  <a:pt x="0" y="114071"/>
                </a:cubicBezTo>
                <a:lnTo>
                  <a:pt x="0" y="436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g30efef9eb1b_0_1298"/>
          <p:cNvSpPr/>
          <p:nvPr/>
        </p:nvSpPr>
        <p:spPr>
          <a:xfrm rot="5400000">
            <a:off x="7242206" y="1435108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g30efef9eb1b_0_1298"/>
          <p:cNvSpPr/>
          <p:nvPr/>
        </p:nvSpPr>
        <p:spPr>
          <a:xfrm rot="5400000">
            <a:off x="5900969" y="1290792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g30efef9eb1b_0_1298"/>
          <p:cNvSpPr/>
          <p:nvPr/>
        </p:nvSpPr>
        <p:spPr>
          <a:xfrm rot="-5400000">
            <a:off x="6596331" y="122072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g30efef9eb1b_0_1298"/>
          <p:cNvSpPr/>
          <p:nvPr/>
        </p:nvSpPr>
        <p:spPr>
          <a:xfrm rot="5400000">
            <a:off x="5233806" y="45534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g30efef9eb1b_0_1298"/>
          <p:cNvSpPr/>
          <p:nvPr/>
        </p:nvSpPr>
        <p:spPr>
          <a:xfrm flipH="1" rot="-5400000">
            <a:off x="4314381" y="6365075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g30efef9eb1b_0_1298"/>
          <p:cNvSpPr/>
          <p:nvPr/>
        </p:nvSpPr>
        <p:spPr>
          <a:xfrm flipH="1" rot="5400000">
            <a:off x="5309706" y="5789092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g30efef9eb1b_0_1298"/>
          <p:cNvSpPr/>
          <p:nvPr/>
        </p:nvSpPr>
        <p:spPr>
          <a:xfrm flipH="1" rot="-5400000">
            <a:off x="7078706" y="4926908"/>
            <a:ext cx="218100" cy="1635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3"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30efef9eb1b_0_1315"/>
          <p:cNvSpPr txBox="1"/>
          <p:nvPr>
            <p:ph type="title"/>
          </p:nvPr>
        </p:nvSpPr>
        <p:spPr>
          <a:xfrm>
            <a:off x="540000" y="484367"/>
            <a:ext cx="80640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370" name="Google Shape;370;g30efef9eb1b_0_1315"/>
          <p:cNvSpPr txBox="1"/>
          <p:nvPr>
            <p:ph hasCustomPrompt="1" idx="2" type="title"/>
          </p:nvPr>
        </p:nvSpPr>
        <p:spPr>
          <a:xfrm>
            <a:off x="884798" y="1998850"/>
            <a:ext cx="32004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71" name="Google Shape;371;g30efef9eb1b_0_1315"/>
          <p:cNvSpPr txBox="1"/>
          <p:nvPr>
            <p:ph idx="1" type="subTitle"/>
          </p:nvPr>
        </p:nvSpPr>
        <p:spPr>
          <a:xfrm>
            <a:off x="1099425" y="2841217"/>
            <a:ext cx="2771100" cy="70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/>
            </a:lvl1pPr>
            <a:lvl2pPr lvl="1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372" name="Google Shape;372;g30efef9eb1b_0_1315"/>
          <p:cNvSpPr txBox="1"/>
          <p:nvPr>
            <p:ph hasCustomPrompt="1" idx="3" type="title"/>
          </p:nvPr>
        </p:nvSpPr>
        <p:spPr>
          <a:xfrm>
            <a:off x="5058798" y="1998850"/>
            <a:ext cx="32004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73" name="Google Shape;373;g30efef9eb1b_0_1315"/>
          <p:cNvSpPr txBox="1"/>
          <p:nvPr>
            <p:ph idx="4" type="subTitle"/>
          </p:nvPr>
        </p:nvSpPr>
        <p:spPr>
          <a:xfrm>
            <a:off x="5273425" y="2841233"/>
            <a:ext cx="2771100" cy="70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/>
            </a:lvl1pPr>
            <a:lvl2pPr lvl="1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374" name="Google Shape;374;g30efef9eb1b_0_1315"/>
          <p:cNvSpPr txBox="1"/>
          <p:nvPr>
            <p:ph hasCustomPrompt="1" idx="5" type="title"/>
          </p:nvPr>
        </p:nvSpPr>
        <p:spPr>
          <a:xfrm>
            <a:off x="2971798" y="4145967"/>
            <a:ext cx="32004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75" name="Google Shape;375;g30efef9eb1b_0_1315"/>
          <p:cNvSpPr txBox="1"/>
          <p:nvPr>
            <p:ph idx="6" type="subTitle"/>
          </p:nvPr>
        </p:nvSpPr>
        <p:spPr>
          <a:xfrm>
            <a:off x="3186425" y="4987633"/>
            <a:ext cx="27711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/>
            </a:lvl1pPr>
            <a:lvl2pPr lvl="1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376" name="Google Shape;376;g30efef9eb1b_0_1315"/>
          <p:cNvSpPr/>
          <p:nvPr/>
        </p:nvSpPr>
        <p:spPr>
          <a:xfrm flipH="1" rot="10800000">
            <a:off x="6626826" y="5063366"/>
            <a:ext cx="2810674" cy="1597374"/>
          </a:xfrm>
          <a:custGeom>
            <a:rect b="b" l="l" r="r" t="t"/>
            <a:pathLst>
              <a:path extrusionOk="0" h="36451" w="64695">
                <a:moveTo>
                  <a:pt x="5503" y="0"/>
                </a:moveTo>
                <a:cubicBezTo>
                  <a:pt x="2589" y="0"/>
                  <a:pt x="1" y="186"/>
                  <a:pt x="237" y="874"/>
                </a:cubicBezTo>
                <a:cubicBezTo>
                  <a:pt x="460" y="1499"/>
                  <a:pt x="4411" y="2169"/>
                  <a:pt x="5259" y="2593"/>
                </a:cubicBezTo>
                <a:cubicBezTo>
                  <a:pt x="7178" y="3552"/>
                  <a:pt x="8897" y="4869"/>
                  <a:pt x="10325" y="6454"/>
                </a:cubicBezTo>
                <a:cubicBezTo>
                  <a:pt x="13673" y="10092"/>
                  <a:pt x="16619" y="21050"/>
                  <a:pt x="24989" y="22345"/>
                </a:cubicBezTo>
                <a:cubicBezTo>
                  <a:pt x="25398" y="22407"/>
                  <a:pt x="25804" y="22437"/>
                  <a:pt x="26206" y="22437"/>
                </a:cubicBezTo>
                <a:cubicBezTo>
                  <a:pt x="31849" y="22437"/>
                  <a:pt x="36809" y="16669"/>
                  <a:pt x="38871" y="15314"/>
                </a:cubicBezTo>
                <a:cubicBezTo>
                  <a:pt x="39863" y="14681"/>
                  <a:pt x="40996" y="14362"/>
                  <a:pt x="42135" y="14362"/>
                </a:cubicBezTo>
                <a:cubicBezTo>
                  <a:pt x="43201" y="14362"/>
                  <a:pt x="44272" y="14642"/>
                  <a:pt x="45232" y="15203"/>
                </a:cubicBezTo>
                <a:cubicBezTo>
                  <a:pt x="49027" y="17502"/>
                  <a:pt x="49071" y="22858"/>
                  <a:pt x="50634" y="27010"/>
                </a:cubicBezTo>
                <a:cubicBezTo>
                  <a:pt x="52642" y="32143"/>
                  <a:pt x="57307" y="35759"/>
                  <a:pt x="62775" y="36450"/>
                </a:cubicBezTo>
                <a:cubicBezTo>
                  <a:pt x="62396" y="25269"/>
                  <a:pt x="63043" y="14065"/>
                  <a:pt x="64694" y="2994"/>
                </a:cubicBezTo>
                <a:cubicBezTo>
                  <a:pt x="57530" y="1745"/>
                  <a:pt x="50232" y="1499"/>
                  <a:pt x="42978" y="1254"/>
                </a:cubicBezTo>
                <a:cubicBezTo>
                  <a:pt x="32957" y="896"/>
                  <a:pt x="22936" y="562"/>
                  <a:pt x="12914" y="249"/>
                </a:cubicBezTo>
                <a:cubicBezTo>
                  <a:pt x="12140" y="215"/>
                  <a:pt x="8634" y="0"/>
                  <a:pt x="5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g30efef9eb1b_0_1315"/>
          <p:cNvSpPr/>
          <p:nvPr/>
        </p:nvSpPr>
        <p:spPr>
          <a:xfrm flipH="1" rot="10800000">
            <a:off x="6287025" y="6120350"/>
            <a:ext cx="2860647" cy="1002183"/>
          </a:xfrm>
          <a:custGeom>
            <a:rect b="b" l="l" r="r" t="t"/>
            <a:pathLst>
              <a:path extrusionOk="0" h="43165" w="72716">
                <a:moveTo>
                  <a:pt x="36506" y="1"/>
                </a:moveTo>
                <a:cubicBezTo>
                  <a:pt x="24983" y="1"/>
                  <a:pt x="13559" y="1174"/>
                  <a:pt x="0" y="3973"/>
                </a:cubicBezTo>
                <a:cubicBezTo>
                  <a:pt x="982" y="6629"/>
                  <a:pt x="1205" y="12052"/>
                  <a:pt x="1853" y="14262"/>
                </a:cubicBezTo>
                <a:cubicBezTo>
                  <a:pt x="3259" y="19194"/>
                  <a:pt x="12610" y="30220"/>
                  <a:pt x="23859" y="33077"/>
                </a:cubicBezTo>
                <a:cubicBezTo>
                  <a:pt x="25907" y="33596"/>
                  <a:pt x="27823" y="33808"/>
                  <a:pt x="29631" y="33808"/>
                </a:cubicBezTo>
                <a:cubicBezTo>
                  <a:pt x="37728" y="33808"/>
                  <a:pt x="43662" y="29551"/>
                  <a:pt x="49622" y="29551"/>
                </a:cubicBezTo>
                <a:cubicBezTo>
                  <a:pt x="50569" y="29551"/>
                  <a:pt x="51516" y="29659"/>
                  <a:pt x="52472" y="29907"/>
                </a:cubicBezTo>
                <a:cubicBezTo>
                  <a:pt x="60284" y="31938"/>
                  <a:pt x="55507" y="42049"/>
                  <a:pt x="72715" y="43165"/>
                </a:cubicBezTo>
                <a:cubicBezTo>
                  <a:pt x="70483" y="29863"/>
                  <a:pt x="71086" y="16270"/>
                  <a:pt x="71689" y="2812"/>
                </a:cubicBezTo>
                <a:cubicBezTo>
                  <a:pt x="58580" y="1069"/>
                  <a:pt x="47498" y="1"/>
                  <a:pt x="3650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g30efef9eb1b_0_1315"/>
          <p:cNvSpPr/>
          <p:nvPr/>
        </p:nvSpPr>
        <p:spPr>
          <a:xfrm flipH="1">
            <a:off x="6239900" y="6323033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g30efef9eb1b_0_1315"/>
          <p:cNvSpPr/>
          <p:nvPr/>
        </p:nvSpPr>
        <p:spPr>
          <a:xfrm flipH="1">
            <a:off x="7868588" y="5978783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g30efef9eb1b_0_1315"/>
          <p:cNvSpPr/>
          <p:nvPr/>
        </p:nvSpPr>
        <p:spPr>
          <a:xfrm flipH="1">
            <a:off x="7496815" y="5449522"/>
            <a:ext cx="1990610" cy="1405347"/>
          </a:xfrm>
          <a:custGeom>
            <a:rect b="b" l="l" r="r" t="t"/>
            <a:pathLst>
              <a:path extrusionOk="0" h="42859" w="80952">
                <a:moveTo>
                  <a:pt x="7027" y="1"/>
                </a:moveTo>
                <a:cubicBezTo>
                  <a:pt x="6872" y="1"/>
                  <a:pt x="6717" y="3"/>
                  <a:pt x="6562" y="7"/>
                </a:cubicBezTo>
                <a:cubicBezTo>
                  <a:pt x="4866" y="30"/>
                  <a:pt x="3192" y="387"/>
                  <a:pt x="1629" y="1056"/>
                </a:cubicBezTo>
                <a:cubicBezTo>
                  <a:pt x="0" y="1793"/>
                  <a:pt x="89" y="2418"/>
                  <a:pt x="335" y="4114"/>
                </a:cubicBezTo>
                <a:cubicBezTo>
                  <a:pt x="982" y="8332"/>
                  <a:pt x="1652" y="12528"/>
                  <a:pt x="2321" y="16724"/>
                </a:cubicBezTo>
                <a:lnTo>
                  <a:pt x="4241" y="29022"/>
                </a:lnTo>
                <a:cubicBezTo>
                  <a:pt x="4866" y="32972"/>
                  <a:pt x="6160" y="37347"/>
                  <a:pt x="6160" y="41342"/>
                </a:cubicBezTo>
                <a:cubicBezTo>
                  <a:pt x="6227" y="41676"/>
                  <a:pt x="6294" y="42056"/>
                  <a:pt x="6562" y="42257"/>
                </a:cubicBezTo>
                <a:cubicBezTo>
                  <a:pt x="6776" y="42374"/>
                  <a:pt x="7008" y="42440"/>
                  <a:pt x="7256" y="42440"/>
                </a:cubicBezTo>
                <a:cubicBezTo>
                  <a:pt x="7292" y="42440"/>
                  <a:pt x="7328" y="42438"/>
                  <a:pt x="7365" y="42435"/>
                </a:cubicBezTo>
                <a:cubicBezTo>
                  <a:pt x="18275" y="42693"/>
                  <a:pt x="29189" y="42859"/>
                  <a:pt x="40102" y="42859"/>
                </a:cubicBezTo>
                <a:cubicBezTo>
                  <a:pt x="53724" y="42859"/>
                  <a:pt x="67345" y="42601"/>
                  <a:pt x="80951" y="41944"/>
                </a:cubicBezTo>
                <a:cubicBezTo>
                  <a:pt x="71220" y="38596"/>
                  <a:pt x="61154" y="36409"/>
                  <a:pt x="50910" y="35450"/>
                </a:cubicBezTo>
                <a:cubicBezTo>
                  <a:pt x="46357" y="35003"/>
                  <a:pt x="41513" y="34735"/>
                  <a:pt x="37741" y="32124"/>
                </a:cubicBezTo>
                <a:cubicBezTo>
                  <a:pt x="33880" y="29423"/>
                  <a:pt x="31939" y="24781"/>
                  <a:pt x="30443" y="20317"/>
                </a:cubicBezTo>
                <a:cubicBezTo>
                  <a:pt x="28948" y="15854"/>
                  <a:pt x="27609" y="11144"/>
                  <a:pt x="24439" y="7663"/>
                </a:cubicBezTo>
                <a:cubicBezTo>
                  <a:pt x="22676" y="5743"/>
                  <a:pt x="20422" y="4315"/>
                  <a:pt x="18123" y="3087"/>
                </a:cubicBezTo>
                <a:cubicBezTo>
                  <a:pt x="14732" y="1327"/>
                  <a:pt x="10908" y="1"/>
                  <a:pt x="702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g30efef9eb1b_0_1315"/>
          <p:cNvSpPr/>
          <p:nvPr/>
        </p:nvSpPr>
        <p:spPr>
          <a:xfrm flipH="1">
            <a:off x="8130075" y="5449533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g30efef9eb1b_0_1315"/>
          <p:cNvSpPr/>
          <p:nvPr/>
        </p:nvSpPr>
        <p:spPr>
          <a:xfrm flipH="1">
            <a:off x="8852338" y="4593050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g30efef9eb1b_0_1315"/>
          <p:cNvSpPr/>
          <p:nvPr/>
        </p:nvSpPr>
        <p:spPr>
          <a:xfrm flipH="1">
            <a:off x="-249101" y="109444"/>
            <a:ext cx="2810674" cy="1597374"/>
          </a:xfrm>
          <a:custGeom>
            <a:rect b="b" l="l" r="r" t="t"/>
            <a:pathLst>
              <a:path extrusionOk="0" h="36451" w="64695">
                <a:moveTo>
                  <a:pt x="5503" y="0"/>
                </a:moveTo>
                <a:cubicBezTo>
                  <a:pt x="2589" y="0"/>
                  <a:pt x="1" y="186"/>
                  <a:pt x="237" y="874"/>
                </a:cubicBezTo>
                <a:cubicBezTo>
                  <a:pt x="460" y="1499"/>
                  <a:pt x="4411" y="2169"/>
                  <a:pt x="5259" y="2593"/>
                </a:cubicBezTo>
                <a:cubicBezTo>
                  <a:pt x="7178" y="3552"/>
                  <a:pt x="8897" y="4869"/>
                  <a:pt x="10325" y="6454"/>
                </a:cubicBezTo>
                <a:cubicBezTo>
                  <a:pt x="13673" y="10092"/>
                  <a:pt x="16619" y="21050"/>
                  <a:pt x="24989" y="22345"/>
                </a:cubicBezTo>
                <a:cubicBezTo>
                  <a:pt x="25398" y="22407"/>
                  <a:pt x="25804" y="22437"/>
                  <a:pt x="26206" y="22437"/>
                </a:cubicBezTo>
                <a:cubicBezTo>
                  <a:pt x="31849" y="22437"/>
                  <a:pt x="36809" y="16669"/>
                  <a:pt x="38871" y="15314"/>
                </a:cubicBezTo>
                <a:cubicBezTo>
                  <a:pt x="39863" y="14681"/>
                  <a:pt x="40996" y="14362"/>
                  <a:pt x="42135" y="14362"/>
                </a:cubicBezTo>
                <a:cubicBezTo>
                  <a:pt x="43201" y="14362"/>
                  <a:pt x="44272" y="14642"/>
                  <a:pt x="45232" y="15203"/>
                </a:cubicBezTo>
                <a:cubicBezTo>
                  <a:pt x="49027" y="17502"/>
                  <a:pt x="49071" y="22858"/>
                  <a:pt x="50634" y="27010"/>
                </a:cubicBezTo>
                <a:cubicBezTo>
                  <a:pt x="52642" y="32143"/>
                  <a:pt x="57307" y="35759"/>
                  <a:pt x="62775" y="36450"/>
                </a:cubicBezTo>
                <a:cubicBezTo>
                  <a:pt x="62396" y="25269"/>
                  <a:pt x="63043" y="14065"/>
                  <a:pt x="64694" y="2994"/>
                </a:cubicBezTo>
                <a:cubicBezTo>
                  <a:pt x="57530" y="1745"/>
                  <a:pt x="50232" y="1499"/>
                  <a:pt x="42978" y="1254"/>
                </a:cubicBezTo>
                <a:cubicBezTo>
                  <a:pt x="32957" y="896"/>
                  <a:pt x="22936" y="562"/>
                  <a:pt x="12914" y="249"/>
                </a:cubicBezTo>
                <a:cubicBezTo>
                  <a:pt x="12140" y="215"/>
                  <a:pt x="8634" y="0"/>
                  <a:pt x="5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g30efef9eb1b_0_1315"/>
          <p:cNvSpPr/>
          <p:nvPr/>
        </p:nvSpPr>
        <p:spPr>
          <a:xfrm flipH="1">
            <a:off x="40728" y="-352350"/>
            <a:ext cx="2860647" cy="1002183"/>
          </a:xfrm>
          <a:custGeom>
            <a:rect b="b" l="l" r="r" t="t"/>
            <a:pathLst>
              <a:path extrusionOk="0" h="43165" w="72716">
                <a:moveTo>
                  <a:pt x="36506" y="1"/>
                </a:moveTo>
                <a:cubicBezTo>
                  <a:pt x="24983" y="1"/>
                  <a:pt x="13559" y="1174"/>
                  <a:pt x="0" y="3973"/>
                </a:cubicBezTo>
                <a:cubicBezTo>
                  <a:pt x="982" y="6629"/>
                  <a:pt x="1205" y="12052"/>
                  <a:pt x="1853" y="14262"/>
                </a:cubicBezTo>
                <a:cubicBezTo>
                  <a:pt x="3259" y="19194"/>
                  <a:pt x="12610" y="30220"/>
                  <a:pt x="23859" y="33077"/>
                </a:cubicBezTo>
                <a:cubicBezTo>
                  <a:pt x="25907" y="33596"/>
                  <a:pt x="27823" y="33808"/>
                  <a:pt x="29631" y="33808"/>
                </a:cubicBezTo>
                <a:cubicBezTo>
                  <a:pt x="37728" y="33808"/>
                  <a:pt x="43662" y="29551"/>
                  <a:pt x="49622" y="29551"/>
                </a:cubicBezTo>
                <a:cubicBezTo>
                  <a:pt x="50569" y="29551"/>
                  <a:pt x="51516" y="29659"/>
                  <a:pt x="52472" y="29907"/>
                </a:cubicBezTo>
                <a:cubicBezTo>
                  <a:pt x="60284" y="31938"/>
                  <a:pt x="55507" y="42049"/>
                  <a:pt x="72715" y="43165"/>
                </a:cubicBezTo>
                <a:cubicBezTo>
                  <a:pt x="70483" y="29863"/>
                  <a:pt x="71086" y="16270"/>
                  <a:pt x="71689" y="2812"/>
                </a:cubicBezTo>
                <a:cubicBezTo>
                  <a:pt x="58580" y="1069"/>
                  <a:pt x="47498" y="1"/>
                  <a:pt x="3650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g30efef9eb1b_0_1315"/>
          <p:cNvSpPr/>
          <p:nvPr/>
        </p:nvSpPr>
        <p:spPr>
          <a:xfrm flipH="1" rot="10800000">
            <a:off x="1156313" y="573300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g30efef9eb1b_0_1315"/>
          <p:cNvSpPr/>
          <p:nvPr/>
        </p:nvSpPr>
        <p:spPr>
          <a:xfrm flipH="1" rot="10800000">
            <a:off x="-299025" y="-84686"/>
            <a:ext cx="1990610" cy="1405347"/>
          </a:xfrm>
          <a:custGeom>
            <a:rect b="b" l="l" r="r" t="t"/>
            <a:pathLst>
              <a:path extrusionOk="0" h="42859" w="80952">
                <a:moveTo>
                  <a:pt x="7027" y="1"/>
                </a:moveTo>
                <a:cubicBezTo>
                  <a:pt x="6872" y="1"/>
                  <a:pt x="6717" y="3"/>
                  <a:pt x="6562" y="7"/>
                </a:cubicBezTo>
                <a:cubicBezTo>
                  <a:pt x="4866" y="30"/>
                  <a:pt x="3192" y="387"/>
                  <a:pt x="1629" y="1056"/>
                </a:cubicBezTo>
                <a:cubicBezTo>
                  <a:pt x="0" y="1793"/>
                  <a:pt x="89" y="2418"/>
                  <a:pt x="335" y="4114"/>
                </a:cubicBezTo>
                <a:cubicBezTo>
                  <a:pt x="982" y="8332"/>
                  <a:pt x="1652" y="12528"/>
                  <a:pt x="2321" y="16724"/>
                </a:cubicBezTo>
                <a:lnTo>
                  <a:pt x="4241" y="29022"/>
                </a:lnTo>
                <a:cubicBezTo>
                  <a:pt x="4866" y="32972"/>
                  <a:pt x="6160" y="37347"/>
                  <a:pt x="6160" y="41342"/>
                </a:cubicBezTo>
                <a:cubicBezTo>
                  <a:pt x="6227" y="41676"/>
                  <a:pt x="6294" y="42056"/>
                  <a:pt x="6562" y="42257"/>
                </a:cubicBezTo>
                <a:cubicBezTo>
                  <a:pt x="6776" y="42374"/>
                  <a:pt x="7008" y="42440"/>
                  <a:pt x="7256" y="42440"/>
                </a:cubicBezTo>
                <a:cubicBezTo>
                  <a:pt x="7292" y="42440"/>
                  <a:pt x="7328" y="42438"/>
                  <a:pt x="7365" y="42435"/>
                </a:cubicBezTo>
                <a:cubicBezTo>
                  <a:pt x="18275" y="42693"/>
                  <a:pt x="29189" y="42859"/>
                  <a:pt x="40102" y="42859"/>
                </a:cubicBezTo>
                <a:cubicBezTo>
                  <a:pt x="53724" y="42859"/>
                  <a:pt x="67345" y="42601"/>
                  <a:pt x="80951" y="41944"/>
                </a:cubicBezTo>
                <a:cubicBezTo>
                  <a:pt x="71220" y="38596"/>
                  <a:pt x="61154" y="36409"/>
                  <a:pt x="50910" y="35450"/>
                </a:cubicBezTo>
                <a:cubicBezTo>
                  <a:pt x="46357" y="35003"/>
                  <a:pt x="41513" y="34735"/>
                  <a:pt x="37741" y="32124"/>
                </a:cubicBezTo>
                <a:cubicBezTo>
                  <a:pt x="33880" y="29423"/>
                  <a:pt x="31939" y="24781"/>
                  <a:pt x="30443" y="20317"/>
                </a:cubicBezTo>
                <a:cubicBezTo>
                  <a:pt x="28948" y="15854"/>
                  <a:pt x="27609" y="11144"/>
                  <a:pt x="24439" y="7663"/>
                </a:cubicBezTo>
                <a:cubicBezTo>
                  <a:pt x="22676" y="5743"/>
                  <a:pt x="20422" y="4315"/>
                  <a:pt x="18123" y="3087"/>
                </a:cubicBezTo>
                <a:cubicBezTo>
                  <a:pt x="14732" y="1327"/>
                  <a:pt x="10908" y="1"/>
                  <a:pt x="702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g30efef9eb1b_0_1315"/>
          <p:cNvSpPr/>
          <p:nvPr/>
        </p:nvSpPr>
        <p:spPr>
          <a:xfrm flipH="1" rot="10800000">
            <a:off x="959925" y="1188950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g30efef9eb1b_0_1315"/>
          <p:cNvSpPr/>
          <p:nvPr/>
        </p:nvSpPr>
        <p:spPr>
          <a:xfrm flipH="1">
            <a:off x="2802975" y="309567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g30efef9eb1b_0_1315"/>
          <p:cNvSpPr/>
          <p:nvPr/>
        </p:nvSpPr>
        <p:spPr>
          <a:xfrm flipH="1" rot="10800000">
            <a:off x="172563" y="1959033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1">
  <p:cSld name="CUSTOM_33"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30efef9eb1b_0_1337"/>
          <p:cNvSpPr txBox="1"/>
          <p:nvPr>
            <p:ph idx="1" type="subTitle"/>
          </p:nvPr>
        </p:nvSpPr>
        <p:spPr>
          <a:xfrm>
            <a:off x="2080050" y="3527567"/>
            <a:ext cx="4069500" cy="92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392" name="Google Shape;392;g30efef9eb1b_0_1337"/>
          <p:cNvSpPr txBox="1"/>
          <p:nvPr>
            <p:ph hasCustomPrompt="1" type="title"/>
          </p:nvPr>
        </p:nvSpPr>
        <p:spPr>
          <a:xfrm>
            <a:off x="2185351" y="2809550"/>
            <a:ext cx="3858900" cy="92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393" name="Google Shape;393;g30efef9eb1b_0_1337"/>
          <p:cNvSpPr txBox="1"/>
          <p:nvPr>
            <p:ph idx="2" type="subTitle"/>
          </p:nvPr>
        </p:nvSpPr>
        <p:spPr>
          <a:xfrm>
            <a:off x="3939875" y="5312967"/>
            <a:ext cx="4209000" cy="92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394" name="Google Shape;394;g30efef9eb1b_0_1337"/>
          <p:cNvSpPr txBox="1"/>
          <p:nvPr>
            <p:ph hasCustomPrompt="1" idx="3" type="title"/>
          </p:nvPr>
        </p:nvSpPr>
        <p:spPr>
          <a:xfrm>
            <a:off x="4114925" y="4594967"/>
            <a:ext cx="3858900" cy="92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395" name="Google Shape;395;g30efef9eb1b_0_1337"/>
          <p:cNvSpPr txBox="1"/>
          <p:nvPr>
            <p:ph idx="4" type="subTitle"/>
          </p:nvPr>
        </p:nvSpPr>
        <p:spPr>
          <a:xfrm>
            <a:off x="150725" y="1742133"/>
            <a:ext cx="4069500" cy="92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396" name="Google Shape;396;g30efef9eb1b_0_1337"/>
          <p:cNvSpPr txBox="1"/>
          <p:nvPr>
            <p:ph hasCustomPrompt="1" idx="5" type="title"/>
          </p:nvPr>
        </p:nvSpPr>
        <p:spPr>
          <a:xfrm>
            <a:off x="256025" y="1024133"/>
            <a:ext cx="3858900" cy="92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397" name="Google Shape;397;g30efef9eb1b_0_1337"/>
          <p:cNvSpPr/>
          <p:nvPr/>
        </p:nvSpPr>
        <p:spPr>
          <a:xfrm flipH="1">
            <a:off x="3939631" y="163"/>
            <a:ext cx="5126677" cy="2097619"/>
          </a:xfrm>
          <a:custGeom>
            <a:rect b="b" l="l" r="r" t="t"/>
            <a:pathLst>
              <a:path extrusionOk="0" h="92815" w="299106">
                <a:moveTo>
                  <a:pt x="296744" y="0"/>
                </a:moveTo>
                <a:cubicBezTo>
                  <a:pt x="296744" y="0"/>
                  <a:pt x="299105" y="58876"/>
                  <a:pt x="213742" y="35045"/>
                </a:cubicBezTo>
                <a:cubicBezTo>
                  <a:pt x="149627" y="17191"/>
                  <a:pt x="133321" y="92815"/>
                  <a:pt x="82635" y="92815"/>
                </a:cubicBezTo>
                <a:cubicBezTo>
                  <a:pt x="45376" y="92815"/>
                  <a:pt x="1" y="70755"/>
                  <a:pt x="13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g30efef9eb1b_0_1337"/>
          <p:cNvSpPr/>
          <p:nvPr/>
        </p:nvSpPr>
        <p:spPr>
          <a:xfrm flipH="1" rot="10800000">
            <a:off x="1272707" y="5473394"/>
            <a:ext cx="3936983" cy="1384800"/>
          </a:xfrm>
          <a:custGeom>
            <a:rect b="b" l="l" r="r" t="t"/>
            <a:pathLst>
              <a:path extrusionOk="0" h="92815" w="299106">
                <a:moveTo>
                  <a:pt x="296744" y="0"/>
                </a:moveTo>
                <a:cubicBezTo>
                  <a:pt x="296744" y="0"/>
                  <a:pt x="299105" y="58876"/>
                  <a:pt x="213742" y="35045"/>
                </a:cubicBezTo>
                <a:cubicBezTo>
                  <a:pt x="149627" y="17191"/>
                  <a:pt x="133321" y="92815"/>
                  <a:pt x="82635" y="92815"/>
                </a:cubicBezTo>
                <a:cubicBezTo>
                  <a:pt x="45376" y="92815"/>
                  <a:pt x="1" y="70755"/>
                  <a:pt x="13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g30efef9eb1b_0_1337"/>
          <p:cNvSpPr/>
          <p:nvPr/>
        </p:nvSpPr>
        <p:spPr>
          <a:xfrm rot="10800000">
            <a:off x="-1307833" y="4964652"/>
            <a:ext cx="5735030" cy="1893542"/>
          </a:xfrm>
          <a:custGeom>
            <a:rect b="b" l="l" r="r" t="t"/>
            <a:pathLst>
              <a:path extrusionOk="0" h="107710" w="295582">
                <a:moveTo>
                  <a:pt x="3890" y="648"/>
                </a:moveTo>
                <a:cubicBezTo>
                  <a:pt x="3890" y="648"/>
                  <a:pt x="1" y="60607"/>
                  <a:pt x="64065" y="49263"/>
                </a:cubicBezTo>
                <a:cubicBezTo>
                  <a:pt x="132883" y="37164"/>
                  <a:pt x="123484" y="107710"/>
                  <a:pt x="183551" y="107710"/>
                </a:cubicBezTo>
                <a:cubicBezTo>
                  <a:pt x="232814" y="107710"/>
                  <a:pt x="209155" y="40513"/>
                  <a:pt x="252368" y="34787"/>
                </a:cubicBezTo>
                <a:cubicBezTo>
                  <a:pt x="295582" y="29061"/>
                  <a:pt x="285751" y="0"/>
                  <a:pt x="28575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g30efef9eb1b_0_1337"/>
          <p:cNvSpPr/>
          <p:nvPr/>
        </p:nvSpPr>
        <p:spPr>
          <a:xfrm flipH="1" rot="10800000">
            <a:off x="5013468" y="182"/>
            <a:ext cx="4130832" cy="2384133"/>
          </a:xfrm>
          <a:custGeom>
            <a:rect b="b" l="l" r="r" t="t"/>
            <a:pathLst>
              <a:path extrusionOk="0" h="154588" w="285673">
                <a:moveTo>
                  <a:pt x="2715" y="154588"/>
                </a:moveTo>
                <a:cubicBezTo>
                  <a:pt x="2715" y="154588"/>
                  <a:pt x="0" y="113633"/>
                  <a:pt x="45298" y="113633"/>
                </a:cubicBezTo>
                <a:cubicBezTo>
                  <a:pt x="90596" y="113633"/>
                  <a:pt x="125888" y="112160"/>
                  <a:pt x="135972" y="50651"/>
                </a:cubicBezTo>
                <a:cubicBezTo>
                  <a:pt x="144194" y="621"/>
                  <a:pt x="221914" y="1"/>
                  <a:pt x="238978" y="40955"/>
                </a:cubicBezTo>
                <a:cubicBezTo>
                  <a:pt x="255965" y="81987"/>
                  <a:pt x="285673" y="81987"/>
                  <a:pt x="285673" y="81987"/>
                </a:cubicBezTo>
                <a:lnTo>
                  <a:pt x="285673" y="1545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g30efef9eb1b_0_1337"/>
          <p:cNvSpPr/>
          <p:nvPr/>
        </p:nvSpPr>
        <p:spPr>
          <a:xfrm rot="10800000">
            <a:off x="5628780" y="488"/>
            <a:ext cx="3515148" cy="2384001"/>
          </a:xfrm>
          <a:custGeom>
            <a:rect b="b" l="l" r="r" t="t"/>
            <a:pathLst>
              <a:path extrusionOk="0" h="196093" w="305002">
                <a:moveTo>
                  <a:pt x="0" y="27686"/>
                </a:moveTo>
                <a:cubicBezTo>
                  <a:pt x="0" y="27686"/>
                  <a:pt x="68206" y="0"/>
                  <a:pt x="88558" y="59039"/>
                </a:cubicBezTo>
                <a:cubicBezTo>
                  <a:pt x="108910" y="118077"/>
                  <a:pt x="211769" y="29244"/>
                  <a:pt x="211769" y="120186"/>
                </a:cubicBezTo>
                <a:cubicBezTo>
                  <a:pt x="211769" y="172257"/>
                  <a:pt x="305002" y="135404"/>
                  <a:pt x="280800" y="196092"/>
                </a:cubicBezTo>
                <a:lnTo>
                  <a:pt x="0" y="196092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g30efef9eb1b_0_1337"/>
          <p:cNvSpPr/>
          <p:nvPr/>
        </p:nvSpPr>
        <p:spPr>
          <a:xfrm flipH="1" rot="10800000">
            <a:off x="-10490" y="5194513"/>
            <a:ext cx="3937105" cy="1663682"/>
          </a:xfrm>
          <a:custGeom>
            <a:rect b="b" l="l" r="r" t="t"/>
            <a:pathLst>
              <a:path extrusionOk="0" h="130204" w="294198">
                <a:moveTo>
                  <a:pt x="283570" y="0"/>
                </a:moveTo>
                <a:cubicBezTo>
                  <a:pt x="283570" y="0"/>
                  <a:pt x="294198" y="57826"/>
                  <a:pt x="203889" y="45181"/>
                </a:cubicBezTo>
                <a:cubicBezTo>
                  <a:pt x="141812" y="36461"/>
                  <a:pt x="157999" y="89109"/>
                  <a:pt x="113581" y="109929"/>
                </a:cubicBezTo>
                <a:cubicBezTo>
                  <a:pt x="70252" y="130203"/>
                  <a:pt x="37442" y="67963"/>
                  <a:pt x="0" y="114071"/>
                </a:cubicBezTo>
                <a:lnTo>
                  <a:pt x="0" y="436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g30efef9eb1b_0_1337"/>
          <p:cNvSpPr/>
          <p:nvPr/>
        </p:nvSpPr>
        <p:spPr>
          <a:xfrm rot="5400000">
            <a:off x="3132144" y="5691875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g30efef9eb1b_0_1337"/>
          <p:cNvSpPr/>
          <p:nvPr/>
        </p:nvSpPr>
        <p:spPr>
          <a:xfrm rot="5400000">
            <a:off x="1511981" y="5702992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5" name="Google Shape;405;g30efef9eb1b_0_1337"/>
          <p:cNvSpPr/>
          <p:nvPr/>
        </p:nvSpPr>
        <p:spPr>
          <a:xfrm rot="-5400000">
            <a:off x="2207344" y="563292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" name="Google Shape;406;g30efef9eb1b_0_1337"/>
          <p:cNvSpPr/>
          <p:nvPr/>
        </p:nvSpPr>
        <p:spPr>
          <a:xfrm rot="5400000">
            <a:off x="844819" y="486754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g30efef9eb1b_0_1337"/>
          <p:cNvSpPr/>
          <p:nvPr/>
        </p:nvSpPr>
        <p:spPr>
          <a:xfrm rot="5400000">
            <a:off x="6794656" y="1080075"/>
            <a:ext cx="218100" cy="1635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g30efef9eb1b_0_1337"/>
          <p:cNvSpPr/>
          <p:nvPr/>
        </p:nvSpPr>
        <p:spPr>
          <a:xfrm rot="5400000">
            <a:off x="5193494" y="1112358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g30efef9eb1b_0_1337"/>
          <p:cNvSpPr/>
          <p:nvPr/>
        </p:nvSpPr>
        <p:spPr>
          <a:xfrm rot="-5400000">
            <a:off x="7234106" y="2400792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g30efef9eb1b_0_1337"/>
          <p:cNvSpPr/>
          <p:nvPr/>
        </p:nvSpPr>
        <p:spPr>
          <a:xfrm rot="5400000">
            <a:off x="4354831" y="19014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12"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30efef9eb1b_0_1358"/>
          <p:cNvSpPr txBox="1"/>
          <p:nvPr>
            <p:ph type="title"/>
          </p:nvPr>
        </p:nvSpPr>
        <p:spPr>
          <a:xfrm>
            <a:off x="2129125" y="484367"/>
            <a:ext cx="48858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413" name="Google Shape;413;g30efef9eb1b_0_1358"/>
          <p:cNvSpPr/>
          <p:nvPr/>
        </p:nvSpPr>
        <p:spPr>
          <a:xfrm flipH="1">
            <a:off x="-141518" y="-157720"/>
            <a:ext cx="3204343" cy="2201549"/>
          </a:xfrm>
          <a:custGeom>
            <a:rect b="b" l="l" r="r" t="t"/>
            <a:pathLst>
              <a:path extrusionOk="0" h="36451" w="64695">
                <a:moveTo>
                  <a:pt x="5503" y="0"/>
                </a:moveTo>
                <a:cubicBezTo>
                  <a:pt x="2589" y="0"/>
                  <a:pt x="1" y="186"/>
                  <a:pt x="237" y="874"/>
                </a:cubicBezTo>
                <a:cubicBezTo>
                  <a:pt x="460" y="1499"/>
                  <a:pt x="4411" y="2169"/>
                  <a:pt x="5259" y="2593"/>
                </a:cubicBezTo>
                <a:cubicBezTo>
                  <a:pt x="7178" y="3552"/>
                  <a:pt x="8897" y="4869"/>
                  <a:pt x="10325" y="6454"/>
                </a:cubicBezTo>
                <a:cubicBezTo>
                  <a:pt x="13673" y="10092"/>
                  <a:pt x="16619" y="21050"/>
                  <a:pt x="24989" y="22345"/>
                </a:cubicBezTo>
                <a:cubicBezTo>
                  <a:pt x="25398" y="22407"/>
                  <a:pt x="25804" y="22437"/>
                  <a:pt x="26206" y="22437"/>
                </a:cubicBezTo>
                <a:cubicBezTo>
                  <a:pt x="31849" y="22437"/>
                  <a:pt x="36809" y="16669"/>
                  <a:pt x="38871" y="15314"/>
                </a:cubicBezTo>
                <a:cubicBezTo>
                  <a:pt x="39863" y="14681"/>
                  <a:pt x="40996" y="14362"/>
                  <a:pt x="42135" y="14362"/>
                </a:cubicBezTo>
                <a:cubicBezTo>
                  <a:pt x="43201" y="14362"/>
                  <a:pt x="44272" y="14642"/>
                  <a:pt x="45232" y="15203"/>
                </a:cubicBezTo>
                <a:cubicBezTo>
                  <a:pt x="49027" y="17502"/>
                  <a:pt x="49071" y="22858"/>
                  <a:pt x="50634" y="27010"/>
                </a:cubicBezTo>
                <a:cubicBezTo>
                  <a:pt x="52642" y="32143"/>
                  <a:pt x="57307" y="35759"/>
                  <a:pt x="62775" y="36450"/>
                </a:cubicBezTo>
                <a:cubicBezTo>
                  <a:pt x="62396" y="25269"/>
                  <a:pt x="63043" y="14065"/>
                  <a:pt x="64694" y="2994"/>
                </a:cubicBezTo>
                <a:cubicBezTo>
                  <a:pt x="57530" y="1745"/>
                  <a:pt x="50232" y="1499"/>
                  <a:pt x="42978" y="1254"/>
                </a:cubicBezTo>
                <a:cubicBezTo>
                  <a:pt x="32957" y="896"/>
                  <a:pt x="22936" y="562"/>
                  <a:pt x="12914" y="249"/>
                </a:cubicBezTo>
                <a:cubicBezTo>
                  <a:pt x="12140" y="215"/>
                  <a:pt x="8634" y="0"/>
                  <a:pt x="550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4" name="Google Shape;414;g30efef9eb1b_0_1358"/>
          <p:cNvSpPr/>
          <p:nvPr/>
        </p:nvSpPr>
        <p:spPr>
          <a:xfrm flipH="1" rot="10800000">
            <a:off x="-241297" y="-96841"/>
            <a:ext cx="2420522" cy="1378907"/>
          </a:xfrm>
          <a:custGeom>
            <a:rect b="b" l="l" r="r" t="t"/>
            <a:pathLst>
              <a:path extrusionOk="0" h="61524" w="143993">
                <a:moveTo>
                  <a:pt x="25900" y="1"/>
                </a:moveTo>
                <a:cubicBezTo>
                  <a:pt x="11671" y="1"/>
                  <a:pt x="1" y="8596"/>
                  <a:pt x="1" y="8596"/>
                </a:cubicBezTo>
                <a:lnTo>
                  <a:pt x="186" y="61523"/>
                </a:lnTo>
                <a:lnTo>
                  <a:pt x="143993" y="61523"/>
                </a:lnTo>
                <a:cubicBezTo>
                  <a:pt x="138074" y="43327"/>
                  <a:pt x="128448" y="39288"/>
                  <a:pt x="117124" y="39288"/>
                </a:cubicBezTo>
                <a:cubicBezTo>
                  <a:pt x="108085" y="39288"/>
                  <a:pt x="97965" y="41861"/>
                  <a:pt x="87783" y="41861"/>
                </a:cubicBezTo>
                <a:cubicBezTo>
                  <a:pt x="83897" y="41861"/>
                  <a:pt x="80003" y="41486"/>
                  <a:pt x="76156" y="40451"/>
                </a:cubicBezTo>
                <a:cubicBezTo>
                  <a:pt x="58842" y="35830"/>
                  <a:pt x="64326" y="18763"/>
                  <a:pt x="43685" y="5269"/>
                </a:cubicBezTo>
                <a:cubicBezTo>
                  <a:pt x="37737" y="1386"/>
                  <a:pt x="31612" y="1"/>
                  <a:pt x="2590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g30efef9eb1b_0_1358"/>
          <p:cNvSpPr/>
          <p:nvPr/>
        </p:nvSpPr>
        <p:spPr>
          <a:xfrm rot="-10380916">
            <a:off x="-700910" y="-547993"/>
            <a:ext cx="1849420" cy="1156922"/>
          </a:xfrm>
          <a:custGeom>
            <a:rect b="b" l="l" r="r" t="t"/>
            <a:pathLst>
              <a:path extrusionOk="0" h="23502" w="49839">
                <a:moveTo>
                  <a:pt x="12527" y="1"/>
                </a:moveTo>
                <a:cubicBezTo>
                  <a:pt x="11413" y="1"/>
                  <a:pt x="10247" y="125"/>
                  <a:pt x="9017" y="410"/>
                </a:cubicBezTo>
                <a:cubicBezTo>
                  <a:pt x="4486" y="1459"/>
                  <a:pt x="402" y="6325"/>
                  <a:pt x="157" y="11280"/>
                </a:cubicBezTo>
                <a:cubicBezTo>
                  <a:pt x="0" y="14650"/>
                  <a:pt x="1518" y="19694"/>
                  <a:pt x="5468" y="22238"/>
                </a:cubicBezTo>
                <a:cubicBezTo>
                  <a:pt x="6967" y="23186"/>
                  <a:pt x="8215" y="23502"/>
                  <a:pt x="9471" y="23502"/>
                </a:cubicBezTo>
                <a:cubicBezTo>
                  <a:pt x="10404" y="23502"/>
                  <a:pt x="11341" y="23327"/>
                  <a:pt x="12387" y="23109"/>
                </a:cubicBezTo>
                <a:cubicBezTo>
                  <a:pt x="23723" y="20797"/>
                  <a:pt x="35152" y="18016"/>
                  <a:pt x="46692" y="18016"/>
                </a:cubicBezTo>
                <a:cubicBezTo>
                  <a:pt x="47740" y="18016"/>
                  <a:pt x="48789" y="18039"/>
                  <a:pt x="49839" y="18087"/>
                </a:cubicBezTo>
                <a:cubicBezTo>
                  <a:pt x="49214" y="15520"/>
                  <a:pt x="49147" y="12820"/>
                  <a:pt x="48500" y="10253"/>
                </a:cubicBezTo>
                <a:cubicBezTo>
                  <a:pt x="47830" y="7664"/>
                  <a:pt x="46245" y="3624"/>
                  <a:pt x="43723" y="2486"/>
                </a:cubicBezTo>
                <a:cubicBezTo>
                  <a:pt x="43091" y="2196"/>
                  <a:pt x="42479" y="2074"/>
                  <a:pt x="41873" y="2074"/>
                </a:cubicBezTo>
                <a:cubicBezTo>
                  <a:pt x="38847" y="2074"/>
                  <a:pt x="35967" y="5108"/>
                  <a:pt x="31336" y="5276"/>
                </a:cubicBezTo>
                <a:cubicBezTo>
                  <a:pt x="31216" y="5280"/>
                  <a:pt x="31096" y="5282"/>
                  <a:pt x="30977" y="5282"/>
                </a:cubicBezTo>
                <a:cubicBezTo>
                  <a:pt x="24835" y="5282"/>
                  <a:pt x="19797" y="1"/>
                  <a:pt x="1252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g30efef9eb1b_0_1358"/>
          <p:cNvSpPr/>
          <p:nvPr/>
        </p:nvSpPr>
        <p:spPr>
          <a:xfrm flipH="1" rot="10800000">
            <a:off x="1759263" y="610895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g30efef9eb1b_0_1358"/>
          <p:cNvSpPr/>
          <p:nvPr/>
        </p:nvSpPr>
        <p:spPr>
          <a:xfrm flipH="1" rot="10800000">
            <a:off x="869351" y="929445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g30efef9eb1b_0_1358"/>
          <p:cNvSpPr/>
          <p:nvPr/>
        </p:nvSpPr>
        <p:spPr>
          <a:xfrm flipH="1" rot="10800000">
            <a:off x="91151" y="1683012"/>
            <a:ext cx="98400" cy="131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CUSTOM_15"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g30efef9eb1b_0_1366"/>
          <p:cNvSpPr txBox="1"/>
          <p:nvPr>
            <p:ph type="title"/>
          </p:nvPr>
        </p:nvSpPr>
        <p:spPr>
          <a:xfrm>
            <a:off x="540000" y="484367"/>
            <a:ext cx="80640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421" name="Google Shape;421;g30efef9eb1b_0_1366"/>
          <p:cNvSpPr/>
          <p:nvPr/>
        </p:nvSpPr>
        <p:spPr>
          <a:xfrm rot="1933970">
            <a:off x="6878057" y="180720"/>
            <a:ext cx="2381156" cy="1175183"/>
          </a:xfrm>
          <a:custGeom>
            <a:rect b="b" l="l" r="r" t="t"/>
            <a:pathLst>
              <a:path extrusionOk="0" h="61867" w="246008">
                <a:moveTo>
                  <a:pt x="1" y="0"/>
                </a:moveTo>
                <a:cubicBezTo>
                  <a:pt x="1" y="0"/>
                  <a:pt x="3900" y="44992"/>
                  <a:pt x="39194" y="57840"/>
                </a:cubicBezTo>
                <a:cubicBezTo>
                  <a:pt x="46974" y="60669"/>
                  <a:pt x="53930" y="61867"/>
                  <a:pt x="60240" y="61867"/>
                </a:cubicBezTo>
                <a:cubicBezTo>
                  <a:pt x="95172" y="61867"/>
                  <a:pt x="110319" y="25159"/>
                  <a:pt x="135837" y="25159"/>
                </a:cubicBezTo>
                <a:cubicBezTo>
                  <a:pt x="138295" y="25159"/>
                  <a:pt x="140849" y="25499"/>
                  <a:pt x="143526" y="26246"/>
                </a:cubicBezTo>
                <a:cubicBezTo>
                  <a:pt x="159260" y="30639"/>
                  <a:pt x="172714" y="32419"/>
                  <a:pt x="184185" y="32419"/>
                </a:cubicBezTo>
                <a:cubicBezTo>
                  <a:pt x="233145" y="32419"/>
                  <a:pt x="246008" y="0"/>
                  <a:pt x="24600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2" name="Google Shape;422;g30efef9eb1b_0_1366"/>
          <p:cNvSpPr/>
          <p:nvPr/>
        </p:nvSpPr>
        <p:spPr>
          <a:xfrm rot="1934738">
            <a:off x="5880241" y="-742250"/>
            <a:ext cx="4043126" cy="1827254"/>
          </a:xfrm>
          <a:custGeom>
            <a:rect b="b" l="l" r="r" t="t"/>
            <a:pathLst>
              <a:path extrusionOk="0" h="61984" w="264364">
                <a:moveTo>
                  <a:pt x="0" y="0"/>
                </a:moveTo>
                <a:lnTo>
                  <a:pt x="0" y="60406"/>
                </a:lnTo>
                <a:cubicBezTo>
                  <a:pt x="2845" y="61497"/>
                  <a:pt x="5907" y="61983"/>
                  <a:pt x="9094" y="61983"/>
                </a:cubicBezTo>
                <a:cubicBezTo>
                  <a:pt x="26664" y="61983"/>
                  <a:pt x="48053" y="47209"/>
                  <a:pt x="57950" y="37427"/>
                </a:cubicBezTo>
                <a:cubicBezTo>
                  <a:pt x="64434" y="31013"/>
                  <a:pt x="70724" y="28611"/>
                  <a:pt x="76592" y="28611"/>
                </a:cubicBezTo>
                <a:cubicBezTo>
                  <a:pt x="86364" y="28611"/>
                  <a:pt x="94966" y="35275"/>
                  <a:pt x="101344" y="41180"/>
                </a:cubicBezTo>
                <a:cubicBezTo>
                  <a:pt x="109706" y="48911"/>
                  <a:pt x="119411" y="51657"/>
                  <a:pt x="128732" y="51657"/>
                </a:cubicBezTo>
                <a:cubicBezTo>
                  <a:pt x="140963" y="51657"/>
                  <a:pt x="152533" y="46928"/>
                  <a:pt x="159536" y="42530"/>
                </a:cubicBezTo>
                <a:cubicBezTo>
                  <a:pt x="163971" y="39737"/>
                  <a:pt x="167611" y="38614"/>
                  <a:pt x="170732" y="38614"/>
                </a:cubicBezTo>
                <a:cubicBezTo>
                  <a:pt x="183490" y="38614"/>
                  <a:pt x="187572" y="57371"/>
                  <a:pt x="201829" y="57371"/>
                </a:cubicBezTo>
                <a:cubicBezTo>
                  <a:pt x="204682" y="57371"/>
                  <a:pt x="207942" y="56619"/>
                  <a:pt x="211761" y="54817"/>
                </a:cubicBezTo>
                <a:cubicBezTo>
                  <a:pt x="216023" y="52806"/>
                  <a:pt x="220035" y="52096"/>
                  <a:pt x="223864" y="52096"/>
                </a:cubicBezTo>
                <a:cubicBezTo>
                  <a:pt x="233065" y="52096"/>
                  <a:pt x="241204" y="56197"/>
                  <a:pt x="249202" y="56197"/>
                </a:cubicBezTo>
                <a:cubicBezTo>
                  <a:pt x="254235" y="56197"/>
                  <a:pt x="259212" y="54573"/>
                  <a:pt x="264364" y="49281"/>
                </a:cubicBezTo>
                <a:lnTo>
                  <a:pt x="26436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g30efef9eb1b_0_1366"/>
          <p:cNvSpPr/>
          <p:nvPr/>
        </p:nvSpPr>
        <p:spPr>
          <a:xfrm flipH="1" rot="1934165">
            <a:off x="5858223" y="-620736"/>
            <a:ext cx="4557926" cy="2357975"/>
          </a:xfrm>
          <a:custGeom>
            <a:rect b="b" l="l" r="r" t="t"/>
            <a:pathLst>
              <a:path extrusionOk="0" h="53519" w="264337">
                <a:moveTo>
                  <a:pt x="0" y="0"/>
                </a:moveTo>
                <a:lnTo>
                  <a:pt x="0" y="15527"/>
                </a:lnTo>
                <a:cubicBezTo>
                  <a:pt x="1926" y="15152"/>
                  <a:pt x="3735" y="14976"/>
                  <a:pt x="5438" y="14976"/>
                </a:cubicBezTo>
                <a:cubicBezTo>
                  <a:pt x="30663" y="14976"/>
                  <a:pt x="32875" y="53519"/>
                  <a:pt x="53900" y="53519"/>
                </a:cubicBezTo>
                <a:cubicBezTo>
                  <a:pt x="54445" y="53519"/>
                  <a:pt x="55002" y="53493"/>
                  <a:pt x="55573" y="53440"/>
                </a:cubicBezTo>
                <a:cubicBezTo>
                  <a:pt x="76094" y="51555"/>
                  <a:pt x="75382" y="25592"/>
                  <a:pt x="95618" y="25592"/>
                </a:cubicBezTo>
                <a:cubicBezTo>
                  <a:pt x="98284" y="25592"/>
                  <a:pt x="101312" y="26042"/>
                  <a:pt x="104800" y="27057"/>
                </a:cubicBezTo>
                <a:cubicBezTo>
                  <a:pt x="116474" y="30462"/>
                  <a:pt x="126065" y="31818"/>
                  <a:pt x="134168" y="31818"/>
                </a:cubicBezTo>
                <a:cubicBezTo>
                  <a:pt x="165913" y="31818"/>
                  <a:pt x="174833" y="11001"/>
                  <a:pt x="196809" y="11001"/>
                </a:cubicBezTo>
                <a:cubicBezTo>
                  <a:pt x="197872" y="11001"/>
                  <a:pt x="198967" y="11050"/>
                  <a:pt x="200095" y="11152"/>
                </a:cubicBezTo>
                <a:cubicBezTo>
                  <a:pt x="229610" y="13799"/>
                  <a:pt x="221509" y="30730"/>
                  <a:pt x="264337" y="35806"/>
                </a:cubicBezTo>
                <a:lnTo>
                  <a:pt x="26433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g30efef9eb1b_0_1366"/>
          <p:cNvSpPr/>
          <p:nvPr/>
        </p:nvSpPr>
        <p:spPr>
          <a:xfrm rot="-5400000">
            <a:off x="6561831" y="247508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g30efef9eb1b_0_1366"/>
          <p:cNvSpPr/>
          <p:nvPr/>
        </p:nvSpPr>
        <p:spPr>
          <a:xfrm rot="-5400000">
            <a:off x="7990069" y="45662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g30efef9eb1b_0_1366"/>
          <p:cNvSpPr/>
          <p:nvPr/>
        </p:nvSpPr>
        <p:spPr>
          <a:xfrm rot="5400000">
            <a:off x="7294706" y="526692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g30efef9eb1b_0_1366"/>
          <p:cNvSpPr/>
          <p:nvPr/>
        </p:nvSpPr>
        <p:spPr>
          <a:xfrm rot="-5400000">
            <a:off x="8570231" y="1227275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CUSTOM_16"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g30efef9eb1b_0_1375"/>
          <p:cNvSpPr txBox="1"/>
          <p:nvPr>
            <p:ph type="title"/>
          </p:nvPr>
        </p:nvSpPr>
        <p:spPr>
          <a:xfrm>
            <a:off x="540000" y="484367"/>
            <a:ext cx="80640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430" name="Google Shape;430;g30efef9eb1b_0_1375"/>
          <p:cNvSpPr/>
          <p:nvPr/>
        </p:nvSpPr>
        <p:spPr>
          <a:xfrm>
            <a:off x="59995" y="139"/>
            <a:ext cx="3198939" cy="1308924"/>
          </a:xfrm>
          <a:custGeom>
            <a:rect b="b" l="l" r="r" t="t"/>
            <a:pathLst>
              <a:path extrusionOk="0" h="92815" w="299106">
                <a:moveTo>
                  <a:pt x="296744" y="0"/>
                </a:moveTo>
                <a:cubicBezTo>
                  <a:pt x="296744" y="0"/>
                  <a:pt x="299105" y="58876"/>
                  <a:pt x="213742" y="35045"/>
                </a:cubicBezTo>
                <a:cubicBezTo>
                  <a:pt x="149627" y="17191"/>
                  <a:pt x="133321" y="92815"/>
                  <a:pt x="82635" y="92815"/>
                </a:cubicBezTo>
                <a:cubicBezTo>
                  <a:pt x="45376" y="92815"/>
                  <a:pt x="1" y="70755"/>
                  <a:pt x="13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g30efef9eb1b_0_1375"/>
          <p:cNvSpPr/>
          <p:nvPr/>
        </p:nvSpPr>
        <p:spPr>
          <a:xfrm rot="10800000">
            <a:off x="11674" y="-342"/>
            <a:ext cx="2577485" cy="1488296"/>
          </a:xfrm>
          <a:custGeom>
            <a:rect b="b" l="l" r="r" t="t"/>
            <a:pathLst>
              <a:path extrusionOk="0" h="154588" w="285673">
                <a:moveTo>
                  <a:pt x="2715" y="154588"/>
                </a:moveTo>
                <a:cubicBezTo>
                  <a:pt x="2715" y="154588"/>
                  <a:pt x="0" y="113633"/>
                  <a:pt x="45298" y="113633"/>
                </a:cubicBezTo>
                <a:cubicBezTo>
                  <a:pt x="90596" y="113633"/>
                  <a:pt x="125888" y="112160"/>
                  <a:pt x="135972" y="50651"/>
                </a:cubicBezTo>
                <a:cubicBezTo>
                  <a:pt x="144194" y="621"/>
                  <a:pt x="221914" y="1"/>
                  <a:pt x="238978" y="40955"/>
                </a:cubicBezTo>
                <a:cubicBezTo>
                  <a:pt x="255965" y="81987"/>
                  <a:pt x="285673" y="81987"/>
                  <a:pt x="285673" y="81987"/>
                </a:cubicBezTo>
                <a:lnTo>
                  <a:pt x="285673" y="1545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g30efef9eb1b_0_1375"/>
          <p:cNvSpPr/>
          <p:nvPr/>
        </p:nvSpPr>
        <p:spPr>
          <a:xfrm flipH="1" rot="10800000">
            <a:off x="11556" y="207"/>
            <a:ext cx="2193727" cy="1487856"/>
          </a:xfrm>
          <a:custGeom>
            <a:rect b="b" l="l" r="r" t="t"/>
            <a:pathLst>
              <a:path extrusionOk="0" h="196093" w="305002">
                <a:moveTo>
                  <a:pt x="0" y="27686"/>
                </a:moveTo>
                <a:cubicBezTo>
                  <a:pt x="0" y="27686"/>
                  <a:pt x="68206" y="0"/>
                  <a:pt x="88558" y="59039"/>
                </a:cubicBezTo>
                <a:cubicBezTo>
                  <a:pt x="108910" y="118077"/>
                  <a:pt x="211769" y="29244"/>
                  <a:pt x="211769" y="120186"/>
                </a:cubicBezTo>
                <a:cubicBezTo>
                  <a:pt x="211769" y="172257"/>
                  <a:pt x="305002" y="135404"/>
                  <a:pt x="280800" y="196092"/>
                </a:cubicBezTo>
                <a:lnTo>
                  <a:pt x="0" y="196092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g30efef9eb1b_0_1375"/>
          <p:cNvSpPr/>
          <p:nvPr/>
        </p:nvSpPr>
        <p:spPr>
          <a:xfrm flipH="1" rot="5400000">
            <a:off x="3231631" y="293575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4" name="Google Shape;434;g30efef9eb1b_0_1375"/>
          <p:cNvSpPr/>
          <p:nvPr/>
        </p:nvSpPr>
        <p:spPr>
          <a:xfrm flipH="1" rot="5400000">
            <a:off x="1256319" y="609392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g30efef9eb1b_0_1375"/>
          <p:cNvSpPr/>
          <p:nvPr/>
        </p:nvSpPr>
        <p:spPr>
          <a:xfrm flipH="1" rot="5400000">
            <a:off x="349206" y="183844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4">
  <p:cSld name="CUSTOM_17"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30efef9eb1b_0_1383"/>
          <p:cNvSpPr txBox="1"/>
          <p:nvPr>
            <p:ph type="title"/>
          </p:nvPr>
        </p:nvSpPr>
        <p:spPr>
          <a:xfrm>
            <a:off x="710525" y="2633167"/>
            <a:ext cx="2073600" cy="1591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8" name="Google Shape;438;g30efef9eb1b_0_1383"/>
          <p:cNvSpPr/>
          <p:nvPr/>
        </p:nvSpPr>
        <p:spPr>
          <a:xfrm rot="5400000">
            <a:off x="5248956" y="2941801"/>
            <a:ext cx="6836562" cy="953525"/>
          </a:xfrm>
          <a:custGeom>
            <a:rect b="b" l="l" r="r" t="t"/>
            <a:pathLst>
              <a:path extrusionOk="0" h="61867" w="246008">
                <a:moveTo>
                  <a:pt x="1" y="0"/>
                </a:moveTo>
                <a:cubicBezTo>
                  <a:pt x="1" y="0"/>
                  <a:pt x="3900" y="44992"/>
                  <a:pt x="39194" y="57840"/>
                </a:cubicBezTo>
                <a:cubicBezTo>
                  <a:pt x="46974" y="60669"/>
                  <a:pt x="53930" y="61867"/>
                  <a:pt x="60240" y="61867"/>
                </a:cubicBezTo>
                <a:cubicBezTo>
                  <a:pt x="95172" y="61867"/>
                  <a:pt x="110319" y="25159"/>
                  <a:pt x="135837" y="25159"/>
                </a:cubicBezTo>
                <a:cubicBezTo>
                  <a:pt x="138295" y="25159"/>
                  <a:pt x="140849" y="25499"/>
                  <a:pt x="143526" y="26246"/>
                </a:cubicBezTo>
                <a:cubicBezTo>
                  <a:pt x="159260" y="30639"/>
                  <a:pt x="172714" y="32419"/>
                  <a:pt x="184185" y="32419"/>
                </a:cubicBezTo>
                <a:cubicBezTo>
                  <a:pt x="233145" y="32419"/>
                  <a:pt x="246008" y="0"/>
                  <a:pt x="24600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g30efef9eb1b_0_1383"/>
          <p:cNvSpPr/>
          <p:nvPr/>
        </p:nvSpPr>
        <p:spPr>
          <a:xfrm rot="5400000">
            <a:off x="5316719" y="3030603"/>
            <a:ext cx="6857602" cy="796959"/>
          </a:xfrm>
          <a:custGeom>
            <a:rect b="b" l="l" r="r" t="t"/>
            <a:pathLst>
              <a:path extrusionOk="0" h="61984" w="264364">
                <a:moveTo>
                  <a:pt x="0" y="0"/>
                </a:moveTo>
                <a:lnTo>
                  <a:pt x="0" y="60406"/>
                </a:lnTo>
                <a:cubicBezTo>
                  <a:pt x="2845" y="61497"/>
                  <a:pt x="5907" y="61983"/>
                  <a:pt x="9094" y="61983"/>
                </a:cubicBezTo>
                <a:cubicBezTo>
                  <a:pt x="26664" y="61983"/>
                  <a:pt x="48053" y="47209"/>
                  <a:pt x="57950" y="37427"/>
                </a:cubicBezTo>
                <a:cubicBezTo>
                  <a:pt x="64434" y="31013"/>
                  <a:pt x="70724" y="28611"/>
                  <a:pt x="76592" y="28611"/>
                </a:cubicBezTo>
                <a:cubicBezTo>
                  <a:pt x="86364" y="28611"/>
                  <a:pt x="94966" y="35275"/>
                  <a:pt x="101344" y="41180"/>
                </a:cubicBezTo>
                <a:cubicBezTo>
                  <a:pt x="109706" y="48911"/>
                  <a:pt x="119411" y="51657"/>
                  <a:pt x="128732" y="51657"/>
                </a:cubicBezTo>
                <a:cubicBezTo>
                  <a:pt x="140963" y="51657"/>
                  <a:pt x="152533" y="46928"/>
                  <a:pt x="159536" y="42530"/>
                </a:cubicBezTo>
                <a:cubicBezTo>
                  <a:pt x="163971" y="39737"/>
                  <a:pt x="167611" y="38614"/>
                  <a:pt x="170732" y="38614"/>
                </a:cubicBezTo>
                <a:cubicBezTo>
                  <a:pt x="183490" y="38614"/>
                  <a:pt x="187572" y="57371"/>
                  <a:pt x="201829" y="57371"/>
                </a:cubicBezTo>
                <a:cubicBezTo>
                  <a:pt x="204682" y="57371"/>
                  <a:pt x="207942" y="56619"/>
                  <a:pt x="211761" y="54817"/>
                </a:cubicBezTo>
                <a:cubicBezTo>
                  <a:pt x="216023" y="52806"/>
                  <a:pt x="220035" y="52096"/>
                  <a:pt x="223864" y="52096"/>
                </a:cubicBezTo>
                <a:cubicBezTo>
                  <a:pt x="233065" y="52096"/>
                  <a:pt x="241204" y="56197"/>
                  <a:pt x="249202" y="56197"/>
                </a:cubicBezTo>
                <a:cubicBezTo>
                  <a:pt x="254235" y="56197"/>
                  <a:pt x="259212" y="54573"/>
                  <a:pt x="264364" y="49281"/>
                </a:cubicBezTo>
                <a:lnTo>
                  <a:pt x="26436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g30efef9eb1b_0_1383"/>
          <p:cNvSpPr/>
          <p:nvPr/>
        </p:nvSpPr>
        <p:spPr>
          <a:xfrm flipH="1" rot="5400000">
            <a:off x="5286531" y="3000531"/>
            <a:ext cx="6857563" cy="857374"/>
          </a:xfrm>
          <a:custGeom>
            <a:rect b="b" l="l" r="r" t="t"/>
            <a:pathLst>
              <a:path extrusionOk="0" h="53519" w="264337">
                <a:moveTo>
                  <a:pt x="0" y="0"/>
                </a:moveTo>
                <a:lnTo>
                  <a:pt x="0" y="15527"/>
                </a:lnTo>
                <a:cubicBezTo>
                  <a:pt x="1926" y="15152"/>
                  <a:pt x="3735" y="14976"/>
                  <a:pt x="5438" y="14976"/>
                </a:cubicBezTo>
                <a:cubicBezTo>
                  <a:pt x="30663" y="14976"/>
                  <a:pt x="32875" y="53519"/>
                  <a:pt x="53900" y="53519"/>
                </a:cubicBezTo>
                <a:cubicBezTo>
                  <a:pt x="54445" y="53519"/>
                  <a:pt x="55002" y="53493"/>
                  <a:pt x="55573" y="53440"/>
                </a:cubicBezTo>
                <a:cubicBezTo>
                  <a:pt x="76094" y="51555"/>
                  <a:pt x="75382" y="25592"/>
                  <a:pt x="95618" y="25592"/>
                </a:cubicBezTo>
                <a:cubicBezTo>
                  <a:pt x="98284" y="25592"/>
                  <a:pt x="101312" y="26042"/>
                  <a:pt x="104800" y="27057"/>
                </a:cubicBezTo>
                <a:cubicBezTo>
                  <a:pt x="116474" y="30462"/>
                  <a:pt x="126065" y="31818"/>
                  <a:pt x="134168" y="31818"/>
                </a:cubicBezTo>
                <a:cubicBezTo>
                  <a:pt x="165913" y="31818"/>
                  <a:pt x="174833" y="11001"/>
                  <a:pt x="196809" y="11001"/>
                </a:cubicBezTo>
                <a:cubicBezTo>
                  <a:pt x="197872" y="11001"/>
                  <a:pt x="198967" y="11050"/>
                  <a:pt x="200095" y="11152"/>
                </a:cubicBezTo>
                <a:cubicBezTo>
                  <a:pt x="229610" y="13799"/>
                  <a:pt x="221509" y="30730"/>
                  <a:pt x="264337" y="35806"/>
                </a:cubicBezTo>
                <a:lnTo>
                  <a:pt x="26433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g30efef9eb1b_0_1383"/>
          <p:cNvSpPr/>
          <p:nvPr/>
        </p:nvSpPr>
        <p:spPr>
          <a:xfrm rot="10800000">
            <a:off x="8190469" y="3900558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2" name="Google Shape;442;g30efef9eb1b_0_1383"/>
          <p:cNvSpPr/>
          <p:nvPr/>
        </p:nvSpPr>
        <p:spPr>
          <a:xfrm rot="10800000">
            <a:off x="8438581" y="2412042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g30efef9eb1b_0_1383"/>
          <p:cNvSpPr/>
          <p:nvPr/>
        </p:nvSpPr>
        <p:spPr>
          <a:xfrm>
            <a:off x="8223019" y="6008758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g30efef9eb1b_0_1383"/>
          <p:cNvSpPr/>
          <p:nvPr/>
        </p:nvSpPr>
        <p:spPr>
          <a:xfrm rot="10800000">
            <a:off x="8093069" y="476658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5">
  <p:cSld name="CUSTOM_22"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30efef9eb1b_0_1392"/>
          <p:cNvSpPr txBox="1"/>
          <p:nvPr>
            <p:ph type="title"/>
          </p:nvPr>
        </p:nvSpPr>
        <p:spPr>
          <a:xfrm>
            <a:off x="540000" y="484367"/>
            <a:ext cx="80640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447" name="Google Shape;447;g30efef9eb1b_0_1392"/>
          <p:cNvSpPr/>
          <p:nvPr/>
        </p:nvSpPr>
        <p:spPr>
          <a:xfrm flipH="1" rot="-3720696">
            <a:off x="7498355" y="5156003"/>
            <a:ext cx="3009921" cy="1055224"/>
          </a:xfrm>
          <a:custGeom>
            <a:rect b="b" l="l" r="r" t="t"/>
            <a:pathLst>
              <a:path extrusionOk="0" h="76391" w="283357">
                <a:moveTo>
                  <a:pt x="0" y="76391"/>
                </a:moveTo>
                <a:cubicBezTo>
                  <a:pt x="0" y="76391"/>
                  <a:pt x="7446" y="11303"/>
                  <a:pt x="69809" y="27459"/>
                </a:cubicBezTo>
                <a:cubicBezTo>
                  <a:pt x="163419" y="51659"/>
                  <a:pt x="141479" y="1"/>
                  <a:pt x="215011" y="3524"/>
                </a:cubicBezTo>
                <a:cubicBezTo>
                  <a:pt x="283357" y="6716"/>
                  <a:pt x="283024" y="76391"/>
                  <a:pt x="283024" y="7639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g30efef9eb1b_0_1392"/>
          <p:cNvSpPr/>
          <p:nvPr/>
        </p:nvSpPr>
        <p:spPr>
          <a:xfrm rot="-4881363">
            <a:off x="7121256" y="5450986"/>
            <a:ext cx="4168786" cy="1138146"/>
          </a:xfrm>
          <a:custGeom>
            <a:rect b="b" l="l" r="r" t="t"/>
            <a:pathLst>
              <a:path extrusionOk="0" h="43920" w="264364">
                <a:moveTo>
                  <a:pt x="219423" y="1"/>
                </a:moveTo>
                <a:cubicBezTo>
                  <a:pt x="218735" y="1"/>
                  <a:pt x="218026" y="14"/>
                  <a:pt x="217297" y="39"/>
                </a:cubicBezTo>
                <a:cubicBezTo>
                  <a:pt x="193855" y="856"/>
                  <a:pt x="190998" y="14255"/>
                  <a:pt x="172689" y="14255"/>
                </a:cubicBezTo>
                <a:cubicBezTo>
                  <a:pt x="167988" y="14255"/>
                  <a:pt x="162268" y="13372"/>
                  <a:pt x="154919" y="11165"/>
                </a:cubicBezTo>
                <a:cubicBezTo>
                  <a:pt x="146746" y="8716"/>
                  <a:pt x="139552" y="7721"/>
                  <a:pt x="133072" y="7721"/>
                </a:cubicBezTo>
                <a:cubicBezTo>
                  <a:pt x="104893" y="7721"/>
                  <a:pt x="90210" y="26543"/>
                  <a:pt x="67183" y="26543"/>
                </a:cubicBezTo>
                <a:cubicBezTo>
                  <a:pt x="66131" y="26543"/>
                  <a:pt x="65061" y="26504"/>
                  <a:pt x="63971" y="26422"/>
                </a:cubicBezTo>
                <a:cubicBezTo>
                  <a:pt x="34457" y="24207"/>
                  <a:pt x="42828" y="9572"/>
                  <a:pt x="0" y="5305"/>
                </a:cubicBezTo>
                <a:lnTo>
                  <a:pt x="0" y="43920"/>
                </a:lnTo>
                <a:lnTo>
                  <a:pt x="264364" y="43920"/>
                </a:lnTo>
                <a:lnTo>
                  <a:pt x="264364" y="9491"/>
                </a:lnTo>
                <a:cubicBezTo>
                  <a:pt x="261782" y="9924"/>
                  <a:pt x="259493" y="10114"/>
                  <a:pt x="257424" y="10114"/>
                </a:cubicBezTo>
                <a:cubicBezTo>
                  <a:pt x="242345" y="10114"/>
                  <a:pt x="238978" y="1"/>
                  <a:pt x="21942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9" name="Google Shape;449;g30efef9eb1b_0_1392"/>
          <p:cNvSpPr/>
          <p:nvPr/>
        </p:nvSpPr>
        <p:spPr>
          <a:xfrm flipH="1" rot="-4433185">
            <a:off x="6984827" y="4993788"/>
            <a:ext cx="4669715" cy="1253298"/>
          </a:xfrm>
          <a:custGeom>
            <a:rect b="b" l="l" r="r" t="t"/>
            <a:pathLst>
              <a:path extrusionOk="0" h="40820" w="264364">
                <a:moveTo>
                  <a:pt x="224094" y="1"/>
                </a:moveTo>
                <a:cubicBezTo>
                  <a:pt x="221694" y="1"/>
                  <a:pt x="219079" y="167"/>
                  <a:pt x="216217" y="530"/>
                </a:cubicBezTo>
                <a:cubicBezTo>
                  <a:pt x="190574" y="3768"/>
                  <a:pt x="189388" y="22268"/>
                  <a:pt x="168921" y="22268"/>
                </a:cubicBezTo>
                <a:cubicBezTo>
                  <a:pt x="166175" y="22268"/>
                  <a:pt x="163082" y="21935"/>
                  <a:pt x="159536" y="21188"/>
                </a:cubicBezTo>
                <a:cubicBezTo>
                  <a:pt x="147862" y="18719"/>
                  <a:pt x="138271" y="17735"/>
                  <a:pt x="130168" y="17735"/>
                </a:cubicBezTo>
                <a:cubicBezTo>
                  <a:pt x="98424" y="17735"/>
                  <a:pt x="89504" y="32828"/>
                  <a:pt x="67530" y="32828"/>
                </a:cubicBezTo>
                <a:cubicBezTo>
                  <a:pt x="66466" y="32828"/>
                  <a:pt x="65371" y="32792"/>
                  <a:pt x="64241" y="32718"/>
                </a:cubicBezTo>
                <a:cubicBezTo>
                  <a:pt x="34727" y="30801"/>
                  <a:pt x="42828" y="18541"/>
                  <a:pt x="0" y="14842"/>
                </a:cubicBezTo>
                <a:lnTo>
                  <a:pt x="0" y="40819"/>
                </a:lnTo>
                <a:lnTo>
                  <a:pt x="264364" y="40819"/>
                </a:lnTo>
                <a:lnTo>
                  <a:pt x="264364" y="17785"/>
                </a:lnTo>
                <a:cubicBezTo>
                  <a:pt x="250431" y="15121"/>
                  <a:pt x="247008" y="1"/>
                  <a:pt x="22409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g30efef9eb1b_0_1392"/>
          <p:cNvSpPr/>
          <p:nvPr/>
        </p:nvSpPr>
        <p:spPr>
          <a:xfrm rot="2429900">
            <a:off x="8785484" y="3859680"/>
            <a:ext cx="181083" cy="20368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1" name="Google Shape;451;g30efef9eb1b_0_1392"/>
          <p:cNvSpPr/>
          <p:nvPr/>
        </p:nvSpPr>
        <p:spPr>
          <a:xfrm rot="-8368030">
            <a:off x="8866555" y="5267566"/>
            <a:ext cx="108943" cy="12277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2" name="Google Shape;452;g30efef9eb1b_0_1392"/>
          <p:cNvSpPr/>
          <p:nvPr/>
        </p:nvSpPr>
        <p:spPr>
          <a:xfrm rot="2429900">
            <a:off x="8432424" y="5990416"/>
            <a:ext cx="181083" cy="20368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6">
  <p:cSld name="CUSTOM_27"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30efef9eb1b_0_1400"/>
          <p:cNvSpPr txBox="1"/>
          <p:nvPr>
            <p:ph type="title"/>
          </p:nvPr>
        </p:nvSpPr>
        <p:spPr>
          <a:xfrm>
            <a:off x="540000" y="484367"/>
            <a:ext cx="80640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455" name="Google Shape;455;g30efef9eb1b_0_1400"/>
          <p:cNvSpPr/>
          <p:nvPr/>
        </p:nvSpPr>
        <p:spPr>
          <a:xfrm rot="10800000">
            <a:off x="7300975" y="84666"/>
            <a:ext cx="2443246" cy="1253385"/>
          </a:xfrm>
          <a:custGeom>
            <a:rect b="b" l="l" r="r" t="t"/>
            <a:pathLst>
              <a:path extrusionOk="0" h="76391" w="283357">
                <a:moveTo>
                  <a:pt x="0" y="76391"/>
                </a:moveTo>
                <a:cubicBezTo>
                  <a:pt x="0" y="76391"/>
                  <a:pt x="7446" y="11303"/>
                  <a:pt x="69809" y="27459"/>
                </a:cubicBezTo>
                <a:cubicBezTo>
                  <a:pt x="163419" y="51659"/>
                  <a:pt x="141479" y="1"/>
                  <a:pt x="215011" y="3524"/>
                </a:cubicBezTo>
                <a:cubicBezTo>
                  <a:pt x="283357" y="6716"/>
                  <a:pt x="283024" y="76391"/>
                  <a:pt x="283024" y="7639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g30efef9eb1b_0_1400"/>
          <p:cNvSpPr/>
          <p:nvPr/>
        </p:nvSpPr>
        <p:spPr>
          <a:xfrm flipH="1" rot="-8967423">
            <a:off x="6759260" y="-423407"/>
            <a:ext cx="3348872" cy="1440262"/>
          </a:xfrm>
          <a:custGeom>
            <a:rect b="b" l="l" r="r" t="t"/>
            <a:pathLst>
              <a:path extrusionOk="0" h="43920" w="264364">
                <a:moveTo>
                  <a:pt x="219423" y="1"/>
                </a:moveTo>
                <a:cubicBezTo>
                  <a:pt x="218735" y="1"/>
                  <a:pt x="218026" y="14"/>
                  <a:pt x="217297" y="39"/>
                </a:cubicBezTo>
                <a:cubicBezTo>
                  <a:pt x="193855" y="856"/>
                  <a:pt x="190998" y="14255"/>
                  <a:pt x="172689" y="14255"/>
                </a:cubicBezTo>
                <a:cubicBezTo>
                  <a:pt x="167988" y="14255"/>
                  <a:pt x="162268" y="13372"/>
                  <a:pt x="154919" y="11165"/>
                </a:cubicBezTo>
                <a:cubicBezTo>
                  <a:pt x="146746" y="8716"/>
                  <a:pt x="139552" y="7721"/>
                  <a:pt x="133072" y="7721"/>
                </a:cubicBezTo>
                <a:cubicBezTo>
                  <a:pt x="104893" y="7721"/>
                  <a:pt x="90210" y="26543"/>
                  <a:pt x="67183" y="26543"/>
                </a:cubicBezTo>
                <a:cubicBezTo>
                  <a:pt x="66131" y="26543"/>
                  <a:pt x="65061" y="26504"/>
                  <a:pt x="63971" y="26422"/>
                </a:cubicBezTo>
                <a:cubicBezTo>
                  <a:pt x="34457" y="24207"/>
                  <a:pt x="42828" y="9572"/>
                  <a:pt x="0" y="5305"/>
                </a:cubicBezTo>
                <a:lnTo>
                  <a:pt x="0" y="43920"/>
                </a:lnTo>
                <a:lnTo>
                  <a:pt x="264364" y="43920"/>
                </a:lnTo>
                <a:lnTo>
                  <a:pt x="264364" y="9491"/>
                </a:lnTo>
                <a:cubicBezTo>
                  <a:pt x="261782" y="9924"/>
                  <a:pt x="259493" y="10114"/>
                  <a:pt x="257424" y="10114"/>
                </a:cubicBezTo>
                <a:cubicBezTo>
                  <a:pt x="242345" y="10114"/>
                  <a:pt x="238978" y="1"/>
                  <a:pt x="21942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g30efef9eb1b_0_1400"/>
          <p:cNvSpPr/>
          <p:nvPr/>
        </p:nvSpPr>
        <p:spPr>
          <a:xfrm rot="-9676571">
            <a:off x="6899574" y="-382302"/>
            <a:ext cx="3689490" cy="1571697"/>
          </a:xfrm>
          <a:custGeom>
            <a:rect b="b" l="l" r="r" t="t"/>
            <a:pathLst>
              <a:path extrusionOk="0" h="40820" w="264364">
                <a:moveTo>
                  <a:pt x="224094" y="1"/>
                </a:moveTo>
                <a:cubicBezTo>
                  <a:pt x="221694" y="1"/>
                  <a:pt x="219079" y="167"/>
                  <a:pt x="216217" y="530"/>
                </a:cubicBezTo>
                <a:cubicBezTo>
                  <a:pt x="190574" y="3768"/>
                  <a:pt x="189388" y="22268"/>
                  <a:pt x="168921" y="22268"/>
                </a:cubicBezTo>
                <a:cubicBezTo>
                  <a:pt x="166175" y="22268"/>
                  <a:pt x="163082" y="21935"/>
                  <a:pt x="159536" y="21188"/>
                </a:cubicBezTo>
                <a:cubicBezTo>
                  <a:pt x="147862" y="18719"/>
                  <a:pt x="138271" y="17735"/>
                  <a:pt x="130168" y="17735"/>
                </a:cubicBezTo>
                <a:cubicBezTo>
                  <a:pt x="98424" y="17735"/>
                  <a:pt x="89504" y="32828"/>
                  <a:pt x="67530" y="32828"/>
                </a:cubicBezTo>
                <a:cubicBezTo>
                  <a:pt x="66466" y="32828"/>
                  <a:pt x="65371" y="32792"/>
                  <a:pt x="64241" y="32718"/>
                </a:cubicBezTo>
                <a:cubicBezTo>
                  <a:pt x="34727" y="30801"/>
                  <a:pt x="42828" y="18541"/>
                  <a:pt x="0" y="14842"/>
                </a:cubicBezTo>
                <a:lnTo>
                  <a:pt x="0" y="40819"/>
                </a:lnTo>
                <a:lnTo>
                  <a:pt x="264364" y="40819"/>
                </a:lnTo>
                <a:lnTo>
                  <a:pt x="264364" y="17785"/>
                </a:lnTo>
                <a:cubicBezTo>
                  <a:pt x="250431" y="15121"/>
                  <a:pt x="247008" y="1"/>
                  <a:pt x="22409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8" name="Google Shape;458;g30efef9eb1b_0_1400"/>
          <p:cNvSpPr/>
          <p:nvPr/>
        </p:nvSpPr>
        <p:spPr>
          <a:xfrm rot="5400000">
            <a:off x="8799406" y="2071608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g30efef9eb1b_0_1400"/>
          <p:cNvSpPr/>
          <p:nvPr/>
        </p:nvSpPr>
        <p:spPr>
          <a:xfrm rot="5400000">
            <a:off x="6833894" y="165592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0" name="Google Shape;460;g30efef9eb1b_0_1400"/>
          <p:cNvSpPr/>
          <p:nvPr/>
        </p:nvSpPr>
        <p:spPr>
          <a:xfrm rot="-5400000">
            <a:off x="7984981" y="967392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7">
  <p:cSld name="CUSTOM_28"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30efef9eb1b_0_1408"/>
          <p:cNvSpPr txBox="1"/>
          <p:nvPr>
            <p:ph type="title"/>
          </p:nvPr>
        </p:nvSpPr>
        <p:spPr>
          <a:xfrm>
            <a:off x="540000" y="484367"/>
            <a:ext cx="80640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463" name="Google Shape;463;g30efef9eb1b_0_1408"/>
          <p:cNvSpPr/>
          <p:nvPr/>
        </p:nvSpPr>
        <p:spPr>
          <a:xfrm flipH="1" rot="10800000">
            <a:off x="-1381510" y="39738"/>
            <a:ext cx="3370532" cy="1253385"/>
          </a:xfrm>
          <a:custGeom>
            <a:rect b="b" l="l" r="r" t="t"/>
            <a:pathLst>
              <a:path extrusionOk="0" h="76391" w="283357">
                <a:moveTo>
                  <a:pt x="0" y="76391"/>
                </a:moveTo>
                <a:cubicBezTo>
                  <a:pt x="0" y="76391"/>
                  <a:pt x="7446" y="11303"/>
                  <a:pt x="69809" y="27459"/>
                </a:cubicBezTo>
                <a:cubicBezTo>
                  <a:pt x="163419" y="51659"/>
                  <a:pt x="141479" y="1"/>
                  <a:pt x="215011" y="3524"/>
                </a:cubicBezTo>
                <a:cubicBezTo>
                  <a:pt x="283357" y="6716"/>
                  <a:pt x="283024" y="76391"/>
                  <a:pt x="283024" y="7639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4" name="Google Shape;464;g30efef9eb1b_0_1408"/>
          <p:cNvSpPr/>
          <p:nvPr/>
        </p:nvSpPr>
        <p:spPr>
          <a:xfrm rot="9410498">
            <a:off x="-1737202" y="-499910"/>
            <a:ext cx="4327372" cy="1503414"/>
          </a:xfrm>
          <a:custGeom>
            <a:rect b="b" l="l" r="r" t="t"/>
            <a:pathLst>
              <a:path extrusionOk="0" h="43920" w="264364">
                <a:moveTo>
                  <a:pt x="219423" y="1"/>
                </a:moveTo>
                <a:cubicBezTo>
                  <a:pt x="218735" y="1"/>
                  <a:pt x="218026" y="14"/>
                  <a:pt x="217297" y="39"/>
                </a:cubicBezTo>
                <a:cubicBezTo>
                  <a:pt x="193855" y="856"/>
                  <a:pt x="190998" y="14255"/>
                  <a:pt x="172689" y="14255"/>
                </a:cubicBezTo>
                <a:cubicBezTo>
                  <a:pt x="167988" y="14255"/>
                  <a:pt x="162268" y="13372"/>
                  <a:pt x="154919" y="11165"/>
                </a:cubicBezTo>
                <a:cubicBezTo>
                  <a:pt x="146746" y="8716"/>
                  <a:pt x="139552" y="7721"/>
                  <a:pt x="133072" y="7721"/>
                </a:cubicBezTo>
                <a:cubicBezTo>
                  <a:pt x="104893" y="7721"/>
                  <a:pt x="90210" y="26543"/>
                  <a:pt x="67183" y="26543"/>
                </a:cubicBezTo>
                <a:cubicBezTo>
                  <a:pt x="66131" y="26543"/>
                  <a:pt x="65061" y="26504"/>
                  <a:pt x="63971" y="26422"/>
                </a:cubicBezTo>
                <a:cubicBezTo>
                  <a:pt x="34457" y="24207"/>
                  <a:pt x="42828" y="9572"/>
                  <a:pt x="0" y="5305"/>
                </a:cubicBezTo>
                <a:lnTo>
                  <a:pt x="0" y="43920"/>
                </a:lnTo>
                <a:lnTo>
                  <a:pt x="264364" y="43920"/>
                </a:lnTo>
                <a:lnTo>
                  <a:pt x="264364" y="9491"/>
                </a:lnTo>
                <a:cubicBezTo>
                  <a:pt x="261782" y="9924"/>
                  <a:pt x="259493" y="10114"/>
                  <a:pt x="257424" y="10114"/>
                </a:cubicBezTo>
                <a:cubicBezTo>
                  <a:pt x="242345" y="10114"/>
                  <a:pt x="238978" y="1"/>
                  <a:pt x="21942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g30efef9eb1b_0_1408"/>
          <p:cNvSpPr/>
          <p:nvPr/>
        </p:nvSpPr>
        <p:spPr>
          <a:xfrm flipH="1" rot="9971813">
            <a:off x="-2483974" y="-439567"/>
            <a:ext cx="4964032" cy="1596367"/>
          </a:xfrm>
          <a:custGeom>
            <a:rect b="b" l="l" r="r" t="t"/>
            <a:pathLst>
              <a:path extrusionOk="0" h="40820" w="264364">
                <a:moveTo>
                  <a:pt x="224094" y="1"/>
                </a:moveTo>
                <a:cubicBezTo>
                  <a:pt x="221694" y="1"/>
                  <a:pt x="219079" y="167"/>
                  <a:pt x="216217" y="530"/>
                </a:cubicBezTo>
                <a:cubicBezTo>
                  <a:pt x="190574" y="3768"/>
                  <a:pt x="189388" y="22268"/>
                  <a:pt x="168921" y="22268"/>
                </a:cubicBezTo>
                <a:cubicBezTo>
                  <a:pt x="166175" y="22268"/>
                  <a:pt x="163082" y="21935"/>
                  <a:pt x="159536" y="21188"/>
                </a:cubicBezTo>
                <a:cubicBezTo>
                  <a:pt x="147862" y="18719"/>
                  <a:pt x="138271" y="17735"/>
                  <a:pt x="130168" y="17735"/>
                </a:cubicBezTo>
                <a:cubicBezTo>
                  <a:pt x="98424" y="17735"/>
                  <a:pt x="89504" y="32828"/>
                  <a:pt x="67530" y="32828"/>
                </a:cubicBezTo>
                <a:cubicBezTo>
                  <a:pt x="66466" y="32828"/>
                  <a:pt x="65371" y="32792"/>
                  <a:pt x="64241" y="32718"/>
                </a:cubicBezTo>
                <a:cubicBezTo>
                  <a:pt x="34727" y="30801"/>
                  <a:pt x="42828" y="18541"/>
                  <a:pt x="0" y="14842"/>
                </a:cubicBezTo>
                <a:lnTo>
                  <a:pt x="0" y="40819"/>
                </a:lnTo>
                <a:lnTo>
                  <a:pt x="264364" y="40819"/>
                </a:lnTo>
                <a:lnTo>
                  <a:pt x="264364" y="17785"/>
                </a:lnTo>
                <a:cubicBezTo>
                  <a:pt x="250431" y="15121"/>
                  <a:pt x="247008" y="1"/>
                  <a:pt x="22409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g30efef9eb1b_0_1408"/>
          <p:cNvSpPr/>
          <p:nvPr/>
        </p:nvSpPr>
        <p:spPr>
          <a:xfrm flipH="1" rot="5400000">
            <a:off x="2701506" y="10694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7" name="Google Shape;467;g30efef9eb1b_0_1408"/>
          <p:cNvSpPr/>
          <p:nvPr/>
        </p:nvSpPr>
        <p:spPr>
          <a:xfrm flipH="1" rot="5400000">
            <a:off x="1087794" y="816858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g30efef9eb1b_0_1408"/>
          <p:cNvSpPr/>
          <p:nvPr/>
        </p:nvSpPr>
        <p:spPr>
          <a:xfrm flipH="1" rot="5400000">
            <a:off x="279056" y="1362075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8">
  <p:cSld name="CUSTOM_14"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30efef9eb1b_0_1416"/>
          <p:cNvSpPr/>
          <p:nvPr/>
        </p:nvSpPr>
        <p:spPr>
          <a:xfrm rot="10800000">
            <a:off x="28128" y="6075915"/>
            <a:ext cx="9115826" cy="840618"/>
          </a:xfrm>
          <a:custGeom>
            <a:rect b="b" l="l" r="r" t="t"/>
            <a:pathLst>
              <a:path extrusionOk="0" h="61867" w="246008">
                <a:moveTo>
                  <a:pt x="1" y="0"/>
                </a:moveTo>
                <a:cubicBezTo>
                  <a:pt x="1" y="0"/>
                  <a:pt x="3900" y="44992"/>
                  <a:pt x="39194" y="57840"/>
                </a:cubicBezTo>
                <a:cubicBezTo>
                  <a:pt x="46974" y="60669"/>
                  <a:pt x="53930" y="61867"/>
                  <a:pt x="60240" y="61867"/>
                </a:cubicBezTo>
                <a:cubicBezTo>
                  <a:pt x="95172" y="61867"/>
                  <a:pt x="110319" y="25159"/>
                  <a:pt x="135837" y="25159"/>
                </a:cubicBezTo>
                <a:cubicBezTo>
                  <a:pt x="138295" y="25159"/>
                  <a:pt x="140849" y="25499"/>
                  <a:pt x="143526" y="26246"/>
                </a:cubicBezTo>
                <a:cubicBezTo>
                  <a:pt x="159260" y="30639"/>
                  <a:pt x="172714" y="32419"/>
                  <a:pt x="184185" y="32419"/>
                </a:cubicBezTo>
                <a:cubicBezTo>
                  <a:pt x="233145" y="32419"/>
                  <a:pt x="246008" y="0"/>
                  <a:pt x="24600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g30efef9eb1b_0_1416"/>
          <p:cNvSpPr/>
          <p:nvPr/>
        </p:nvSpPr>
        <p:spPr>
          <a:xfrm rot="10800000">
            <a:off x="264" y="6213790"/>
            <a:ext cx="9143690" cy="702744"/>
          </a:xfrm>
          <a:custGeom>
            <a:rect b="b" l="l" r="r" t="t"/>
            <a:pathLst>
              <a:path extrusionOk="0" h="61984" w="264364">
                <a:moveTo>
                  <a:pt x="0" y="0"/>
                </a:moveTo>
                <a:lnTo>
                  <a:pt x="0" y="60406"/>
                </a:lnTo>
                <a:cubicBezTo>
                  <a:pt x="2845" y="61497"/>
                  <a:pt x="5907" y="61983"/>
                  <a:pt x="9094" y="61983"/>
                </a:cubicBezTo>
                <a:cubicBezTo>
                  <a:pt x="26664" y="61983"/>
                  <a:pt x="48053" y="47209"/>
                  <a:pt x="57950" y="37427"/>
                </a:cubicBezTo>
                <a:cubicBezTo>
                  <a:pt x="64434" y="31013"/>
                  <a:pt x="70724" y="28611"/>
                  <a:pt x="76592" y="28611"/>
                </a:cubicBezTo>
                <a:cubicBezTo>
                  <a:pt x="86364" y="28611"/>
                  <a:pt x="94966" y="35275"/>
                  <a:pt x="101344" y="41180"/>
                </a:cubicBezTo>
                <a:cubicBezTo>
                  <a:pt x="109706" y="48911"/>
                  <a:pt x="119411" y="51657"/>
                  <a:pt x="128732" y="51657"/>
                </a:cubicBezTo>
                <a:cubicBezTo>
                  <a:pt x="140963" y="51657"/>
                  <a:pt x="152533" y="46928"/>
                  <a:pt x="159536" y="42530"/>
                </a:cubicBezTo>
                <a:cubicBezTo>
                  <a:pt x="163971" y="39737"/>
                  <a:pt x="167611" y="38614"/>
                  <a:pt x="170732" y="38614"/>
                </a:cubicBezTo>
                <a:cubicBezTo>
                  <a:pt x="183490" y="38614"/>
                  <a:pt x="187572" y="57371"/>
                  <a:pt x="201829" y="57371"/>
                </a:cubicBezTo>
                <a:cubicBezTo>
                  <a:pt x="204682" y="57371"/>
                  <a:pt x="207942" y="56619"/>
                  <a:pt x="211761" y="54817"/>
                </a:cubicBezTo>
                <a:cubicBezTo>
                  <a:pt x="216023" y="52806"/>
                  <a:pt x="220035" y="52096"/>
                  <a:pt x="223864" y="52096"/>
                </a:cubicBezTo>
                <a:cubicBezTo>
                  <a:pt x="233065" y="52096"/>
                  <a:pt x="241204" y="56197"/>
                  <a:pt x="249202" y="56197"/>
                </a:cubicBezTo>
                <a:cubicBezTo>
                  <a:pt x="254235" y="56197"/>
                  <a:pt x="259212" y="54573"/>
                  <a:pt x="264364" y="49281"/>
                </a:cubicBezTo>
                <a:lnTo>
                  <a:pt x="26436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g30efef9eb1b_0_1416"/>
          <p:cNvSpPr/>
          <p:nvPr/>
        </p:nvSpPr>
        <p:spPr>
          <a:xfrm flipH="1" rot="10800000">
            <a:off x="0" y="6160444"/>
            <a:ext cx="9144078" cy="756090"/>
          </a:xfrm>
          <a:custGeom>
            <a:rect b="b" l="l" r="r" t="t"/>
            <a:pathLst>
              <a:path extrusionOk="0" h="53519" w="264337">
                <a:moveTo>
                  <a:pt x="0" y="0"/>
                </a:moveTo>
                <a:lnTo>
                  <a:pt x="0" y="15527"/>
                </a:lnTo>
                <a:cubicBezTo>
                  <a:pt x="1926" y="15152"/>
                  <a:pt x="3735" y="14976"/>
                  <a:pt x="5438" y="14976"/>
                </a:cubicBezTo>
                <a:cubicBezTo>
                  <a:pt x="30663" y="14976"/>
                  <a:pt x="32875" y="53519"/>
                  <a:pt x="53900" y="53519"/>
                </a:cubicBezTo>
                <a:cubicBezTo>
                  <a:pt x="54445" y="53519"/>
                  <a:pt x="55002" y="53493"/>
                  <a:pt x="55573" y="53440"/>
                </a:cubicBezTo>
                <a:cubicBezTo>
                  <a:pt x="76094" y="51555"/>
                  <a:pt x="75382" y="25592"/>
                  <a:pt x="95618" y="25592"/>
                </a:cubicBezTo>
                <a:cubicBezTo>
                  <a:pt x="98284" y="25592"/>
                  <a:pt x="101312" y="26042"/>
                  <a:pt x="104800" y="27057"/>
                </a:cubicBezTo>
                <a:cubicBezTo>
                  <a:pt x="116474" y="30462"/>
                  <a:pt x="126065" y="31818"/>
                  <a:pt x="134168" y="31818"/>
                </a:cubicBezTo>
                <a:cubicBezTo>
                  <a:pt x="165913" y="31818"/>
                  <a:pt x="174833" y="11001"/>
                  <a:pt x="196809" y="11001"/>
                </a:cubicBezTo>
                <a:cubicBezTo>
                  <a:pt x="197872" y="11001"/>
                  <a:pt x="198967" y="11050"/>
                  <a:pt x="200095" y="11152"/>
                </a:cubicBezTo>
                <a:cubicBezTo>
                  <a:pt x="229610" y="13799"/>
                  <a:pt x="221509" y="30730"/>
                  <a:pt x="264337" y="35806"/>
                </a:cubicBezTo>
                <a:lnTo>
                  <a:pt x="264337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3" name="Google Shape;473;g30efef9eb1b_0_1416"/>
          <p:cNvSpPr txBox="1"/>
          <p:nvPr>
            <p:ph type="title"/>
          </p:nvPr>
        </p:nvSpPr>
        <p:spPr>
          <a:xfrm>
            <a:off x="540000" y="484367"/>
            <a:ext cx="80640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474" name="Google Shape;474;g30efef9eb1b_0_1416"/>
          <p:cNvSpPr/>
          <p:nvPr/>
        </p:nvSpPr>
        <p:spPr>
          <a:xfrm rot="5400000">
            <a:off x="5078331" y="6078608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5" name="Google Shape;475;g30efef9eb1b_0_1416"/>
          <p:cNvSpPr/>
          <p:nvPr/>
        </p:nvSpPr>
        <p:spPr>
          <a:xfrm rot="5400000">
            <a:off x="2597794" y="6110892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Google Shape;476;g30efef9eb1b_0_1416"/>
          <p:cNvSpPr/>
          <p:nvPr/>
        </p:nvSpPr>
        <p:spPr>
          <a:xfrm rot="-5400000">
            <a:off x="8133331" y="5936392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g30efef9eb1b_0_1416"/>
          <p:cNvSpPr/>
          <p:nvPr/>
        </p:nvSpPr>
        <p:spPr>
          <a:xfrm rot="5400000">
            <a:off x="144256" y="6232675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9">
  <p:cSld name="CUSTOM_30"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30efef9eb1b_0_1425"/>
          <p:cNvSpPr txBox="1"/>
          <p:nvPr>
            <p:ph type="title"/>
          </p:nvPr>
        </p:nvSpPr>
        <p:spPr>
          <a:xfrm>
            <a:off x="540000" y="484367"/>
            <a:ext cx="80640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480" name="Google Shape;480;g30efef9eb1b_0_1425"/>
          <p:cNvSpPr/>
          <p:nvPr/>
        </p:nvSpPr>
        <p:spPr>
          <a:xfrm flipH="1">
            <a:off x="6742285" y="5533692"/>
            <a:ext cx="2443246" cy="1253385"/>
          </a:xfrm>
          <a:custGeom>
            <a:rect b="b" l="l" r="r" t="t"/>
            <a:pathLst>
              <a:path extrusionOk="0" h="76391" w="283357">
                <a:moveTo>
                  <a:pt x="0" y="76391"/>
                </a:moveTo>
                <a:cubicBezTo>
                  <a:pt x="0" y="76391"/>
                  <a:pt x="7446" y="11303"/>
                  <a:pt x="69809" y="27459"/>
                </a:cubicBezTo>
                <a:cubicBezTo>
                  <a:pt x="163419" y="51659"/>
                  <a:pt x="141479" y="1"/>
                  <a:pt x="215011" y="3524"/>
                </a:cubicBezTo>
                <a:cubicBezTo>
                  <a:pt x="283357" y="6716"/>
                  <a:pt x="283024" y="76391"/>
                  <a:pt x="283024" y="7639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1" name="Google Shape;481;g30efef9eb1b_0_1425"/>
          <p:cNvSpPr/>
          <p:nvPr/>
        </p:nvSpPr>
        <p:spPr>
          <a:xfrm rot="-1832577">
            <a:off x="6200570" y="5854889"/>
            <a:ext cx="3348872" cy="1440262"/>
          </a:xfrm>
          <a:custGeom>
            <a:rect b="b" l="l" r="r" t="t"/>
            <a:pathLst>
              <a:path extrusionOk="0" h="43920" w="264364">
                <a:moveTo>
                  <a:pt x="219423" y="1"/>
                </a:moveTo>
                <a:cubicBezTo>
                  <a:pt x="218735" y="1"/>
                  <a:pt x="218026" y="14"/>
                  <a:pt x="217297" y="39"/>
                </a:cubicBezTo>
                <a:cubicBezTo>
                  <a:pt x="193855" y="856"/>
                  <a:pt x="190998" y="14255"/>
                  <a:pt x="172689" y="14255"/>
                </a:cubicBezTo>
                <a:cubicBezTo>
                  <a:pt x="167988" y="14255"/>
                  <a:pt x="162268" y="13372"/>
                  <a:pt x="154919" y="11165"/>
                </a:cubicBezTo>
                <a:cubicBezTo>
                  <a:pt x="146746" y="8716"/>
                  <a:pt x="139552" y="7721"/>
                  <a:pt x="133072" y="7721"/>
                </a:cubicBezTo>
                <a:cubicBezTo>
                  <a:pt x="104893" y="7721"/>
                  <a:pt x="90210" y="26543"/>
                  <a:pt x="67183" y="26543"/>
                </a:cubicBezTo>
                <a:cubicBezTo>
                  <a:pt x="66131" y="26543"/>
                  <a:pt x="65061" y="26504"/>
                  <a:pt x="63971" y="26422"/>
                </a:cubicBezTo>
                <a:cubicBezTo>
                  <a:pt x="34457" y="24207"/>
                  <a:pt x="42828" y="9572"/>
                  <a:pt x="0" y="5305"/>
                </a:cubicBezTo>
                <a:lnTo>
                  <a:pt x="0" y="43920"/>
                </a:lnTo>
                <a:lnTo>
                  <a:pt x="264364" y="43920"/>
                </a:lnTo>
                <a:lnTo>
                  <a:pt x="264364" y="9491"/>
                </a:lnTo>
                <a:cubicBezTo>
                  <a:pt x="261782" y="9924"/>
                  <a:pt x="259493" y="10114"/>
                  <a:pt x="257424" y="10114"/>
                </a:cubicBezTo>
                <a:cubicBezTo>
                  <a:pt x="242345" y="10114"/>
                  <a:pt x="238978" y="1"/>
                  <a:pt x="21942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2" name="Google Shape;482;g30efef9eb1b_0_1425"/>
          <p:cNvSpPr/>
          <p:nvPr/>
        </p:nvSpPr>
        <p:spPr>
          <a:xfrm flipH="1" rot="-1123429">
            <a:off x="6340883" y="5682349"/>
            <a:ext cx="3689490" cy="1571697"/>
          </a:xfrm>
          <a:custGeom>
            <a:rect b="b" l="l" r="r" t="t"/>
            <a:pathLst>
              <a:path extrusionOk="0" h="40820" w="264364">
                <a:moveTo>
                  <a:pt x="224094" y="1"/>
                </a:moveTo>
                <a:cubicBezTo>
                  <a:pt x="221694" y="1"/>
                  <a:pt x="219079" y="167"/>
                  <a:pt x="216217" y="530"/>
                </a:cubicBezTo>
                <a:cubicBezTo>
                  <a:pt x="190574" y="3768"/>
                  <a:pt x="189388" y="22268"/>
                  <a:pt x="168921" y="22268"/>
                </a:cubicBezTo>
                <a:cubicBezTo>
                  <a:pt x="166175" y="22268"/>
                  <a:pt x="163082" y="21935"/>
                  <a:pt x="159536" y="21188"/>
                </a:cubicBezTo>
                <a:cubicBezTo>
                  <a:pt x="147862" y="18719"/>
                  <a:pt x="138271" y="17735"/>
                  <a:pt x="130168" y="17735"/>
                </a:cubicBezTo>
                <a:cubicBezTo>
                  <a:pt x="98424" y="17735"/>
                  <a:pt x="89504" y="32828"/>
                  <a:pt x="67530" y="32828"/>
                </a:cubicBezTo>
                <a:cubicBezTo>
                  <a:pt x="66466" y="32828"/>
                  <a:pt x="65371" y="32792"/>
                  <a:pt x="64241" y="32718"/>
                </a:cubicBezTo>
                <a:cubicBezTo>
                  <a:pt x="34727" y="30801"/>
                  <a:pt x="42828" y="18541"/>
                  <a:pt x="0" y="14842"/>
                </a:cubicBezTo>
                <a:lnTo>
                  <a:pt x="0" y="40819"/>
                </a:lnTo>
                <a:lnTo>
                  <a:pt x="264364" y="40819"/>
                </a:lnTo>
                <a:lnTo>
                  <a:pt x="264364" y="17785"/>
                </a:lnTo>
                <a:cubicBezTo>
                  <a:pt x="250431" y="15121"/>
                  <a:pt x="247008" y="1"/>
                  <a:pt x="22409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3" name="Google Shape;483;g30efef9eb1b_0_1425"/>
          <p:cNvSpPr/>
          <p:nvPr/>
        </p:nvSpPr>
        <p:spPr>
          <a:xfrm rot="4027796">
            <a:off x="8827433" y="5100185"/>
            <a:ext cx="206102" cy="17808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Google Shape;484;g30efef9eb1b_0_1425"/>
          <p:cNvSpPr/>
          <p:nvPr/>
        </p:nvSpPr>
        <p:spPr>
          <a:xfrm rot="4025546">
            <a:off x="7596232" y="5885653"/>
            <a:ext cx="124086" cy="1075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5" name="Google Shape;485;g30efef9eb1b_0_1425"/>
          <p:cNvSpPr/>
          <p:nvPr/>
        </p:nvSpPr>
        <p:spPr>
          <a:xfrm rot="-6774454">
            <a:off x="8176670" y="5370478"/>
            <a:ext cx="124086" cy="1075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6" name="Google Shape;486;g30efef9eb1b_0_1425"/>
          <p:cNvSpPr/>
          <p:nvPr/>
        </p:nvSpPr>
        <p:spPr>
          <a:xfrm rot="4027796">
            <a:off x="6716488" y="5557323"/>
            <a:ext cx="206102" cy="17808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0">
  <p:cSld name="CUSTOM_31"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g30efef9eb1b_0_1434"/>
          <p:cNvSpPr txBox="1"/>
          <p:nvPr>
            <p:ph type="title"/>
          </p:nvPr>
        </p:nvSpPr>
        <p:spPr>
          <a:xfrm>
            <a:off x="540000" y="484367"/>
            <a:ext cx="80640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489" name="Google Shape;489;g30efef9eb1b_0_1434"/>
          <p:cNvSpPr/>
          <p:nvPr/>
        </p:nvSpPr>
        <p:spPr>
          <a:xfrm rot="10800000">
            <a:off x="-1079229" y="5425925"/>
            <a:ext cx="4337666" cy="1432274"/>
          </a:xfrm>
          <a:custGeom>
            <a:rect b="b" l="l" r="r" t="t"/>
            <a:pathLst>
              <a:path extrusionOk="0" h="107710" w="295582">
                <a:moveTo>
                  <a:pt x="3890" y="648"/>
                </a:moveTo>
                <a:cubicBezTo>
                  <a:pt x="3890" y="648"/>
                  <a:pt x="1" y="60607"/>
                  <a:pt x="64065" y="49263"/>
                </a:cubicBezTo>
                <a:cubicBezTo>
                  <a:pt x="132883" y="37164"/>
                  <a:pt x="123484" y="107710"/>
                  <a:pt x="183551" y="107710"/>
                </a:cubicBezTo>
                <a:cubicBezTo>
                  <a:pt x="232814" y="107710"/>
                  <a:pt x="209155" y="40513"/>
                  <a:pt x="252368" y="34787"/>
                </a:cubicBezTo>
                <a:cubicBezTo>
                  <a:pt x="295582" y="29061"/>
                  <a:pt x="285751" y="0"/>
                  <a:pt x="28575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0" name="Google Shape;490;g30efef9eb1b_0_1434"/>
          <p:cNvSpPr/>
          <p:nvPr/>
        </p:nvSpPr>
        <p:spPr>
          <a:xfrm flipH="1" rot="10800000">
            <a:off x="-97988" y="5600102"/>
            <a:ext cx="2978019" cy="1258096"/>
          </a:xfrm>
          <a:custGeom>
            <a:rect b="b" l="l" r="r" t="t"/>
            <a:pathLst>
              <a:path extrusionOk="0" h="130204" w="294198">
                <a:moveTo>
                  <a:pt x="283570" y="0"/>
                </a:moveTo>
                <a:cubicBezTo>
                  <a:pt x="283570" y="0"/>
                  <a:pt x="294198" y="57826"/>
                  <a:pt x="203889" y="45181"/>
                </a:cubicBezTo>
                <a:cubicBezTo>
                  <a:pt x="141812" y="36461"/>
                  <a:pt x="157999" y="89109"/>
                  <a:pt x="113581" y="109929"/>
                </a:cubicBezTo>
                <a:cubicBezTo>
                  <a:pt x="70252" y="130203"/>
                  <a:pt x="37442" y="67963"/>
                  <a:pt x="0" y="114071"/>
                </a:cubicBezTo>
                <a:lnTo>
                  <a:pt x="0" y="436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" name="Google Shape;491;g30efef9eb1b_0_1434"/>
          <p:cNvSpPr/>
          <p:nvPr/>
        </p:nvSpPr>
        <p:spPr>
          <a:xfrm rot="5400000">
            <a:off x="2521106" y="626074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2" name="Google Shape;492;g30efef9eb1b_0_1434"/>
          <p:cNvSpPr/>
          <p:nvPr/>
        </p:nvSpPr>
        <p:spPr>
          <a:xfrm rot="5400000">
            <a:off x="1179869" y="611642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3" name="Google Shape;493;g30efef9eb1b_0_1434"/>
          <p:cNvSpPr/>
          <p:nvPr/>
        </p:nvSpPr>
        <p:spPr>
          <a:xfrm rot="-5400000">
            <a:off x="1875231" y="6046358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1">
  <p:cSld name="CUSTOM_34"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g30efef9eb1b_0_1441"/>
          <p:cNvSpPr txBox="1"/>
          <p:nvPr>
            <p:ph type="title"/>
          </p:nvPr>
        </p:nvSpPr>
        <p:spPr>
          <a:xfrm>
            <a:off x="540000" y="484367"/>
            <a:ext cx="80640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496" name="Google Shape;496;g30efef9eb1b_0_1441"/>
          <p:cNvSpPr/>
          <p:nvPr/>
        </p:nvSpPr>
        <p:spPr>
          <a:xfrm flipH="1" rot="-5785136">
            <a:off x="-1145462" y="-741831"/>
            <a:ext cx="2229057" cy="2182052"/>
          </a:xfrm>
          <a:custGeom>
            <a:rect b="b" l="l" r="r" t="t"/>
            <a:pathLst>
              <a:path extrusionOk="0" h="139852" w="184937">
                <a:moveTo>
                  <a:pt x="59024" y="1"/>
                </a:moveTo>
                <a:cubicBezTo>
                  <a:pt x="37702" y="1"/>
                  <a:pt x="17942" y="12858"/>
                  <a:pt x="11925" y="32587"/>
                </a:cubicBezTo>
                <a:cubicBezTo>
                  <a:pt x="1" y="71595"/>
                  <a:pt x="35681" y="113191"/>
                  <a:pt x="79310" y="130384"/>
                </a:cubicBezTo>
                <a:cubicBezTo>
                  <a:pt x="95983" y="136984"/>
                  <a:pt x="112612" y="139851"/>
                  <a:pt x="127490" y="139851"/>
                </a:cubicBezTo>
                <a:cubicBezTo>
                  <a:pt x="160532" y="139851"/>
                  <a:pt x="184937" y="125708"/>
                  <a:pt x="182005" y="106905"/>
                </a:cubicBezTo>
                <a:cubicBezTo>
                  <a:pt x="175997" y="67251"/>
                  <a:pt x="140409" y="105334"/>
                  <a:pt x="114805" y="42848"/>
                </a:cubicBezTo>
                <a:cubicBezTo>
                  <a:pt x="102395" y="12395"/>
                  <a:pt x="79957" y="1"/>
                  <a:pt x="5902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7" name="Google Shape;497;g30efef9eb1b_0_1441"/>
          <p:cNvSpPr/>
          <p:nvPr/>
        </p:nvSpPr>
        <p:spPr>
          <a:xfrm flipH="1" rot="-683688">
            <a:off x="-2850770" y="-417211"/>
            <a:ext cx="4900753" cy="1290786"/>
          </a:xfrm>
          <a:custGeom>
            <a:rect b="b" l="l" r="r" t="t"/>
            <a:pathLst>
              <a:path extrusionOk="0" h="48804" w="264364">
                <a:moveTo>
                  <a:pt x="0" y="1"/>
                </a:moveTo>
                <a:lnTo>
                  <a:pt x="0" y="34052"/>
                </a:lnTo>
                <a:cubicBezTo>
                  <a:pt x="3219" y="35165"/>
                  <a:pt x="6028" y="35625"/>
                  <a:pt x="8547" y="35625"/>
                </a:cubicBezTo>
                <a:cubicBezTo>
                  <a:pt x="20567" y="35625"/>
                  <a:pt x="25980" y="25146"/>
                  <a:pt x="37813" y="25146"/>
                </a:cubicBezTo>
                <a:cubicBezTo>
                  <a:pt x="42388" y="25146"/>
                  <a:pt x="47922" y="26712"/>
                  <a:pt x="55168" y="31055"/>
                </a:cubicBezTo>
                <a:cubicBezTo>
                  <a:pt x="70462" y="40234"/>
                  <a:pt x="80176" y="48502"/>
                  <a:pt x="91777" y="48502"/>
                </a:cubicBezTo>
                <a:cubicBezTo>
                  <a:pt x="98366" y="48502"/>
                  <a:pt x="105563" y="45836"/>
                  <a:pt x="114738" y="39155"/>
                </a:cubicBezTo>
                <a:cubicBezTo>
                  <a:pt x="122916" y="33205"/>
                  <a:pt x="129075" y="31386"/>
                  <a:pt x="134351" y="31386"/>
                </a:cubicBezTo>
                <a:cubicBezTo>
                  <a:pt x="142654" y="31386"/>
                  <a:pt x="148772" y="35892"/>
                  <a:pt x="157136" y="35892"/>
                </a:cubicBezTo>
                <a:cubicBezTo>
                  <a:pt x="163427" y="35892"/>
                  <a:pt x="170988" y="33343"/>
                  <a:pt x="181706" y="24412"/>
                </a:cubicBezTo>
                <a:cubicBezTo>
                  <a:pt x="184794" y="21838"/>
                  <a:pt x="187774" y="20762"/>
                  <a:pt x="190680" y="20762"/>
                </a:cubicBezTo>
                <a:cubicBezTo>
                  <a:pt x="205031" y="20762"/>
                  <a:pt x="217584" y="46994"/>
                  <a:pt x="232473" y="48634"/>
                </a:cubicBezTo>
                <a:cubicBezTo>
                  <a:pt x="233525" y="48749"/>
                  <a:pt x="234513" y="48803"/>
                  <a:pt x="235446" y="48803"/>
                </a:cubicBezTo>
                <a:cubicBezTo>
                  <a:pt x="246713" y="48803"/>
                  <a:pt x="250150" y="40916"/>
                  <a:pt x="264364" y="38048"/>
                </a:cubicBezTo>
                <a:lnTo>
                  <a:pt x="26436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8" name="Google Shape;498;g30efef9eb1b_0_1441"/>
          <p:cNvSpPr/>
          <p:nvPr/>
        </p:nvSpPr>
        <p:spPr>
          <a:xfrm flipH="1">
            <a:off x="-2852836" y="-416253"/>
            <a:ext cx="4906095" cy="1413437"/>
          </a:xfrm>
          <a:custGeom>
            <a:rect b="b" l="l" r="r" t="t"/>
            <a:pathLst>
              <a:path extrusionOk="0" h="53519" w="264337">
                <a:moveTo>
                  <a:pt x="0" y="0"/>
                </a:moveTo>
                <a:lnTo>
                  <a:pt x="0" y="15527"/>
                </a:lnTo>
                <a:cubicBezTo>
                  <a:pt x="1926" y="15152"/>
                  <a:pt x="3735" y="14976"/>
                  <a:pt x="5438" y="14976"/>
                </a:cubicBezTo>
                <a:cubicBezTo>
                  <a:pt x="30663" y="14976"/>
                  <a:pt x="32875" y="53519"/>
                  <a:pt x="53900" y="53519"/>
                </a:cubicBezTo>
                <a:cubicBezTo>
                  <a:pt x="54445" y="53519"/>
                  <a:pt x="55002" y="53493"/>
                  <a:pt x="55573" y="53440"/>
                </a:cubicBezTo>
                <a:cubicBezTo>
                  <a:pt x="76094" y="51555"/>
                  <a:pt x="75382" y="25592"/>
                  <a:pt x="95618" y="25592"/>
                </a:cubicBezTo>
                <a:cubicBezTo>
                  <a:pt x="98284" y="25592"/>
                  <a:pt x="101312" y="26042"/>
                  <a:pt x="104800" y="27057"/>
                </a:cubicBezTo>
                <a:cubicBezTo>
                  <a:pt x="116474" y="30462"/>
                  <a:pt x="126065" y="31818"/>
                  <a:pt x="134168" y="31818"/>
                </a:cubicBezTo>
                <a:cubicBezTo>
                  <a:pt x="165913" y="31818"/>
                  <a:pt x="174833" y="11001"/>
                  <a:pt x="196809" y="11001"/>
                </a:cubicBezTo>
                <a:cubicBezTo>
                  <a:pt x="197872" y="11001"/>
                  <a:pt x="198967" y="11050"/>
                  <a:pt x="200095" y="11152"/>
                </a:cubicBezTo>
                <a:cubicBezTo>
                  <a:pt x="229610" y="13799"/>
                  <a:pt x="221509" y="30730"/>
                  <a:pt x="264337" y="35806"/>
                </a:cubicBezTo>
                <a:lnTo>
                  <a:pt x="26433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g30efef9eb1b_0_1441"/>
          <p:cNvSpPr/>
          <p:nvPr/>
        </p:nvSpPr>
        <p:spPr>
          <a:xfrm rot="10800000">
            <a:off x="7544677" y="84657"/>
            <a:ext cx="3370532" cy="1253385"/>
          </a:xfrm>
          <a:custGeom>
            <a:rect b="b" l="l" r="r" t="t"/>
            <a:pathLst>
              <a:path extrusionOk="0" h="76391" w="283357">
                <a:moveTo>
                  <a:pt x="0" y="76391"/>
                </a:moveTo>
                <a:cubicBezTo>
                  <a:pt x="0" y="76391"/>
                  <a:pt x="7446" y="11303"/>
                  <a:pt x="69809" y="27459"/>
                </a:cubicBezTo>
                <a:cubicBezTo>
                  <a:pt x="163419" y="51659"/>
                  <a:pt x="141479" y="1"/>
                  <a:pt x="215011" y="3524"/>
                </a:cubicBezTo>
                <a:cubicBezTo>
                  <a:pt x="283357" y="6716"/>
                  <a:pt x="283024" y="76391"/>
                  <a:pt x="283024" y="7639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g30efef9eb1b_0_1441"/>
          <p:cNvSpPr/>
          <p:nvPr/>
        </p:nvSpPr>
        <p:spPr>
          <a:xfrm flipH="1" rot="-9410498">
            <a:off x="6517528" y="-454991"/>
            <a:ext cx="4327372" cy="1503414"/>
          </a:xfrm>
          <a:custGeom>
            <a:rect b="b" l="l" r="r" t="t"/>
            <a:pathLst>
              <a:path extrusionOk="0" h="43920" w="264364">
                <a:moveTo>
                  <a:pt x="219423" y="1"/>
                </a:moveTo>
                <a:cubicBezTo>
                  <a:pt x="218735" y="1"/>
                  <a:pt x="218026" y="14"/>
                  <a:pt x="217297" y="39"/>
                </a:cubicBezTo>
                <a:cubicBezTo>
                  <a:pt x="193855" y="856"/>
                  <a:pt x="190998" y="14255"/>
                  <a:pt x="172689" y="14255"/>
                </a:cubicBezTo>
                <a:cubicBezTo>
                  <a:pt x="167988" y="14255"/>
                  <a:pt x="162268" y="13372"/>
                  <a:pt x="154919" y="11165"/>
                </a:cubicBezTo>
                <a:cubicBezTo>
                  <a:pt x="146746" y="8716"/>
                  <a:pt x="139552" y="7721"/>
                  <a:pt x="133072" y="7721"/>
                </a:cubicBezTo>
                <a:cubicBezTo>
                  <a:pt x="104893" y="7721"/>
                  <a:pt x="90210" y="26543"/>
                  <a:pt x="67183" y="26543"/>
                </a:cubicBezTo>
                <a:cubicBezTo>
                  <a:pt x="66131" y="26543"/>
                  <a:pt x="65061" y="26504"/>
                  <a:pt x="63971" y="26422"/>
                </a:cubicBezTo>
                <a:cubicBezTo>
                  <a:pt x="34457" y="24207"/>
                  <a:pt x="42828" y="9572"/>
                  <a:pt x="0" y="5305"/>
                </a:cubicBezTo>
                <a:lnTo>
                  <a:pt x="0" y="43920"/>
                </a:lnTo>
                <a:lnTo>
                  <a:pt x="264364" y="43920"/>
                </a:lnTo>
                <a:lnTo>
                  <a:pt x="264364" y="9491"/>
                </a:lnTo>
                <a:cubicBezTo>
                  <a:pt x="261782" y="9924"/>
                  <a:pt x="259493" y="10114"/>
                  <a:pt x="257424" y="10114"/>
                </a:cubicBezTo>
                <a:cubicBezTo>
                  <a:pt x="242345" y="10114"/>
                  <a:pt x="238978" y="1"/>
                  <a:pt x="21942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g30efef9eb1b_0_1441"/>
          <p:cNvSpPr/>
          <p:nvPr/>
        </p:nvSpPr>
        <p:spPr>
          <a:xfrm rot="-9971813">
            <a:off x="7053639" y="-394647"/>
            <a:ext cx="4964032" cy="1596367"/>
          </a:xfrm>
          <a:custGeom>
            <a:rect b="b" l="l" r="r" t="t"/>
            <a:pathLst>
              <a:path extrusionOk="0" h="40820" w="264364">
                <a:moveTo>
                  <a:pt x="224094" y="1"/>
                </a:moveTo>
                <a:cubicBezTo>
                  <a:pt x="221694" y="1"/>
                  <a:pt x="219079" y="167"/>
                  <a:pt x="216217" y="530"/>
                </a:cubicBezTo>
                <a:cubicBezTo>
                  <a:pt x="190574" y="3768"/>
                  <a:pt x="189388" y="22268"/>
                  <a:pt x="168921" y="22268"/>
                </a:cubicBezTo>
                <a:cubicBezTo>
                  <a:pt x="166175" y="22268"/>
                  <a:pt x="163082" y="21935"/>
                  <a:pt x="159536" y="21188"/>
                </a:cubicBezTo>
                <a:cubicBezTo>
                  <a:pt x="147862" y="18719"/>
                  <a:pt x="138271" y="17735"/>
                  <a:pt x="130168" y="17735"/>
                </a:cubicBezTo>
                <a:cubicBezTo>
                  <a:pt x="98424" y="17735"/>
                  <a:pt x="89504" y="32828"/>
                  <a:pt x="67530" y="32828"/>
                </a:cubicBezTo>
                <a:cubicBezTo>
                  <a:pt x="66466" y="32828"/>
                  <a:pt x="65371" y="32792"/>
                  <a:pt x="64241" y="32718"/>
                </a:cubicBezTo>
                <a:cubicBezTo>
                  <a:pt x="34727" y="30801"/>
                  <a:pt x="42828" y="18541"/>
                  <a:pt x="0" y="14842"/>
                </a:cubicBezTo>
                <a:lnTo>
                  <a:pt x="0" y="40819"/>
                </a:lnTo>
                <a:lnTo>
                  <a:pt x="264364" y="40819"/>
                </a:lnTo>
                <a:lnTo>
                  <a:pt x="264364" y="17785"/>
                </a:lnTo>
                <a:cubicBezTo>
                  <a:pt x="250431" y="15121"/>
                  <a:pt x="247008" y="1"/>
                  <a:pt x="22409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g30efef9eb1b_0_1441"/>
          <p:cNvSpPr/>
          <p:nvPr/>
        </p:nvSpPr>
        <p:spPr>
          <a:xfrm rot="5400000">
            <a:off x="8482606" y="136534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3" name="Google Shape;503;g30efef9eb1b_0_1441"/>
          <p:cNvSpPr/>
          <p:nvPr/>
        </p:nvSpPr>
        <p:spPr>
          <a:xfrm rot="5400000">
            <a:off x="6807494" y="178892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4" name="Google Shape;504;g30efef9eb1b_0_1441"/>
          <p:cNvSpPr/>
          <p:nvPr/>
        </p:nvSpPr>
        <p:spPr>
          <a:xfrm rot="-5400000">
            <a:off x="349531" y="816858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5" name="Google Shape;505;g30efef9eb1b_0_1441"/>
          <p:cNvSpPr/>
          <p:nvPr/>
        </p:nvSpPr>
        <p:spPr>
          <a:xfrm rot="5400000">
            <a:off x="1687956" y="26749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2">
  <p:cSld name="CUSTOM_38"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g30efef9eb1b_0_1453"/>
          <p:cNvSpPr txBox="1"/>
          <p:nvPr>
            <p:ph type="title"/>
          </p:nvPr>
        </p:nvSpPr>
        <p:spPr>
          <a:xfrm>
            <a:off x="540000" y="484367"/>
            <a:ext cx="80640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508" name="Google Shape;508;g30efef9eb1b_0_1453"/>
          <p:cNvSpPr/>
          <p:nvPr/>
        </p:nvSpPr>
        <p:spPr>
          <a:xfrm flipH="1" rot="10800000">
            <a:off x="-614789" y="105816"/>
            <a:ext cx="2443246" cy="1253385"/>
          </a:xfrm>
          <a:custGeom>
            <a:rect b="b" l="l" r="r" t="t"/>
            <a:pathLst>
              <a:path extrusionOk="0" h="76391" w="283357">
                <a:moveTo>
                  <a:pt x="0" y="76391"/>
                </a:moveTo>
                <a:cubicBezTo>
                  <a:pt x="0" y="76391"/>
                  <a:pt x="7446" y="11303"/>
                  <a:pt x="69809" y="27459"/>
                </a:cubicBezTo>
                <a:cubicBezTo>
                  <a:pt x="163419" y="51659"/>
                  <a:pt x="141479" y="1"/>
                  <a:pt x="215011" y="3524"/>
                </a:cubicBezTo>
                <a:cubicBezTo>
                  <a:pt x="283357" y="6716"/>
                  <a:pt x="283024" y="76391"/>
                  <a:pt x="283024" y="7639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9" name="Google Shape;509;g30efef9eb1b_0_1453"/>
          <p:cNvSpPr/>
          <p:nvPr/>
        </p:nvSpPr>
        <p:spPr>
          <a:xfrm rot="8967423">
            <a:off x="-978700" y="-402257"/>
            <a:ext cx="3348872" cy="1440262"/>
          </a:xfrm>
          <a:custGeom>
            <a:rect b="b" l="l" r="r" t="t"/>
            <a:pathLst>
              <a:path extrusionOk="0" h="43920" w="264364">
                <a:moveTo>
                  <a:pt x="219423" y="1"/>
                </a:moveTo>
                <a:cubicBezTo>
                  <a:pt x="218735" y="1"/>
                  <a:pt x="218026" y="14"/>
                  <a:pt x="217297" y="39"/>
                </a:cubicBezTo>
                <a:cubicBezTo>
                  <a:pt x="193855" y="856"/>
                  <a:pt x="190998" y="14255"/>
                  <a:pt x="172689" y="14255"/>
                </a:cubicBezTo>
                <a:cubicBezTo>
                  <a:pt x="167988" y="14255"/>
                  <a:pt x="162268" y="13372"/>
                  <a:pt x="154919" y="11165"/>
                </a:cubicBezTo>
                <a:cubicBezTo>
                  <a:pt x="146746" y="8716"/>
                  <a:pt x="139552" y="7721"/>
                  <a:pt x="133072" y="7721"/>
                </a:cubicBezTo>
                <a:cubicBezTo>
                  <a:pt x="104893" y="7721"/>
                  <a:pt x="90210" y="26543"/>
                  <a:pt x="67183" y="26543"/>
                </a:cubicBezTo>
                <a:cubicBezTo>
                  <a:pt x="66131" y="26543"/>
                  <a:pt x="65061" y="26504"/>
                  <a:pt x="63971" y="26422"/>
                </a:cubicBezTo>
                <a:cubicBezTo>
                  <a:pt x="34457" y="24207"/>
                  <a:pt x="42828" y="9572"/>
                  <a:pt x="0" y="5305"/>
                </a:cubicBezTo>
                <a:lnTo>
                  <a:pt x="0" y="43920"/>
                </a:lnTo>
                <a:lnTo>
                  <a:pt x="264364" y="43920"/>
                </a:lnTo>
                <a:lnTo>
                  <a:pt x="264364" y="9491"/>
                </a:lnTo>
                <a:cubicBezTo>
                  <a:pt x="261782" y="9924"/>
                  <a:pt x="259493" y="10114"/>
                  <a:pt x="257424" y="10114"/>
                </a:cubicBezTo>
                <a:cubicBezTo>
                  <a:pt x="242345" y="10114"/>
                  <a:pt x="238978" y="1"/>
                  <a:pt x="21942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0" name="Google Shape;510;g30efef9eb1b_0_1453"/>
          <p:cNvSpPr/>
          <p:nvPr/>
        </p:nvSpPr>
        <p:spPr>
          <a:xfrm flipH="1" rot="9676571">
            <a:off x="-1459632" y="-361152"/>
            <a:ext cx="3689490" cy="1571697"/>
          </a:xfrm>
          <a:custGeom>
            <a:rect b="b" l="l" r="r" t="t"/>
            <a:pathLst>
              <a:path extrusionOk="0" h="40820" w="264364">
                <a:moveTo>
                  <a:pt x="224094" y="1"/>
                </a:moveTo>
                <a:cubicBezTo>
                  <a:pt x="221694" y="1"/>
                  <a:pt x="219079" y="167"/>
                  <a:pt x="216217" y="530"/>
                </a:cubicBezTo>
                <a:cubicBezTo>
                  <a:pt x="190574" y="3768"/>
                  <a:pt x="189388" y="22268"/>
                  <a:pt x="168921" y="22268"/>
                </a:cubicBezTo>
                <a:cubicBezTo>
                  <a:pt x="166175" y="22268"/>
                  <a:pt x="163082" y="21935"/>
                  <a:pt x="159536" y="21188"/>
                </a:cubicBezTo>
                <a:cubicBezTo>
                  <a:pt x="147862" y="18719"/>
                  <a:pt x="138271" y="17735"/>
                  <a:pt x="130168" y="17735"/>
                </a:cubicBezTo>
                <a:cubicBezTo>
                  <a:pt x="98424" y="17735"/>
                  <a:pt x="89504" y="32828"/>
                  <a:pt x="67530" y="32828"/>
                </a:cubicBezTo>
                <a:cubicBezTo>
                  <a:pt x="66466" y="32828"/>
                  <a:pt x="65371" y="32792"/>
                  <a:pt x="64241" y="32718"/>
                </a:cubicBezTo>
                <a:cubicBezTo>
                  <a:pt x="34727" y="30801"/>
                  <a:pt x="42828" y="18541"/>
                  <a:pt x="0" y="14842"/>
                </a:cubicBezTo>
                <a:lnTo>
                  <a:pt x="0" y="40819"/>
                </a:lnTo>
                <a:lnTo>
                  <a:pt x="264364" y="40819"/>
                </a:lnTo>
                <a:lnTo>
                  <a:pt x="264364" y="17785"/>
                </a:lnTo>
                <a:cubicBezTo>
                  <a:pt x="250431" y="15121"/>
                  <a:pt x="247008" y="1"/>
                  <a:pt x="22409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1" name="Google Shape;511;g30efef9eb1b_0_1453"/>
          <p:cNvSpPr/>
          <p:nvPr/>
        </p:nvSpPr>
        <p:spPr>
          <a:xfrm rot="5679939">
            <a:off x="8323102" y="-570555"/>
            <a:ext cx="2222447" cy="1776652"/>
          </a:xfrm>
          <a:custGeom>
            <a:rect b="b" l="l" r="r" t="t"/>
            <a:pathLst>
              <a:path extrusionOk="0" h="139852" w="184937">
                <a:moveTo>
                  <a:pt x="59024" y="1"/>
                </a:moveTo>
                <a:cubicBezTo>
                  <a:pt x="37702" y="1"/>
                  <a:pt x="17942" y="12858"/>
                  <a:pt x="11925" y="32587"/>
                </a:cubicBezTo>
                <a:cubicBezTo>
                  <a:pt x="1" y="71595"/>
                  <a:pt x="35681" y="113191"/>
                  <a:pt x="79310" y="130384"/>
                </a:cubicBezTo>
                <a:cubicBezTo>
                  <a:pt x="95983" y="136984"/>
                  <a:pt x="112612" y="139851"/>
                  <a:pt x="127490" y="139851"/>
                </a:cubicBezTo>
                <a:cubicBezTo>
                  <a:pt x="160532" y="139851"/>
                  <a:pt x="184937" y="125708"/>
                  <a:pt x="182005" y="106905"/>
                </a:cubicBezTo>
                <a:cubicBezTo>
                  <a:pt x="175997" y="67251"/>
                  <a:pt x="140409" y="105334"/>
                  <a:pt x="114805" y="42848"/>
                </a:cubicBezTo>
                <a:cubicBezTo>
                  <a:pt x="102395" y="12395"/>
                  <a:pt x="79957" y="1"/>
                  <a:pt x="5902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2" name="Google Shape;512;g30efef9eb1b_0_1453"/>
          <p:cNvSpPr/>
          <p:nvPr/>
        </p:nvSpPr>
        <p:spPr>
          <a:xfrm rot="932288">
            <a:off x="6991449" y="-441771"/>
            <a:ext cx="3614434" cy="1277056"/>
          </a:xfrm>
          <a:custGeom>
            <a:rect b="b" l="l" r="r" t="t"/>
            <a:pathLst>
              <a:path extrusionOk="0" h="48804" w="264364">
                <a:moveTo>
                  <a:pt x="0" y="1"/>
                </a:moveTo>
                <a:lnTo>
                  <a:pt x="0" y="34052"/>
                </a:lnTo>
                <a:cubicBezTo>
                  <a:pt x="3219" y="35165"/>
                  <a:pt x="6028" y="35625"/>
                  <a:pt x="8547" y="35625"/>
                </a:cubicBezTo>
                <a:cubicBezTo>
                  <a:pt x="20567" y="35625"/>
                  <a:pt x="25980" y="25146"/>
                  <a:pt x="37813" y="25146"/>
                </a:cubicBezTo>
                <a:cubicBezTo>
                  <a:pt x="42388" y="25146"/>
                  <a:pt x="47922" y="26712"/>
                  <a:pt x="55168" y="31055"/>
                </a:cubicBezTo>
                <a:cubicBezTo>
                  <a:pt x="70462" y="40234"/>
                  <a:pt x="80176" y="48502"/>
                  <a:pt x="91777" y="48502"/>
                </a:cubicBezTo>
                <a:cubicBezTo>
                  <a:pt x="98366" y="48502"/>
                  <a:pt x="105563" y="45836"/>
                  <a:pt x="114738" y="39155"/>
                </a:cubicBezTo>
                <a:cubicBezTo>
                  <a:pt x="122916" y="33205"/>
                  <a:pt x="129075" y="31386"/>
                  <a:pt x="134351" y="31386"/>
                </a:cubicBezTo>
                <a:cubicBezTo>
                  <a:pt x="142654" y="31386"/>
                  <a:pt x="148772" y="35892"/>
                  <a:pt x="157136" y="35892"/>
                </a:cubicBezTo>
                <a:cubicBezTo>
                  <a:pt x="163427" y="35892"/>
                  <a:pt x="170988" y="33343"/>
                  <a:pt x="181706" y="24412"/>
                </a:cubicBezTo>
                <a:cubicBezTo>
                  <a:pt x="184794" y="21838"/>
                  <a:pt x="187774" y="20762"/>
                  <a:pt x="190680" y="20762"/>
                </a:cubicBezTo>
                <a:cubicBezTo>
                  <a:pt x="205031" y="20762"/>
                  <a:pt x="217584" y="46994"/>
                  <a:pt x="232473" y="48634"/>
                </a:cubicBezTo>
                <a:cubicBezTo>
                  <a:pt x="233525" y="48749"/>
                  <a:pt x="234513" y="48803"/>
                  <a:pt x="235446" y="48803"/>
                </a:cubicBezTo>
                <a:cubicBezTo>
                  <a:pt x="246713" y="48803"/>
                  <a:pt x="250150" y="40916"/>
                  <a:pt x="264364" y="38048"/>
                </a:cubicBezTo>
                <a:lnTo>
                  <a:pt x="26436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3" name="Google Shape;513;g30efef9eb1b_0_1453"/>
          <p:cNvSpPr/>
          <p:nvPr/>
        </p:nvSpPr>
        <p:spPr>
          <a:xfrm>
            <a:off x="7020070" y="-447677"/>
            <a:ext cx="3556654" cy="1413437"/>
          </a:xfrm>
          <a:custGeom>
            <a:rect b="b" l="l" r="r" t="t"/>
            <a:pathLst>
              <a:path extrusionOk="0" h="53519" w="264337">
                <a:moveTo>
                  <a:pt x="0" y="0"/>
                </a:moveTo>
                <a:lnTo>
                  <a:pt x="0" y="15527"/>
                </a:lnTo>
                <a:cubicBezTo>
                  <a:pt x="1926" y="15152"/>
                  <a:pt x="3735" y="14976"/>
                  <a:pt x="5438" y="14976"/>
                </a:cubicBezTo>
                <a:cubicBezTo>
                  <a:pt x="30663" y="14976"/>
                  <a:pt x="32875" y="53519"/>
                  <a:pt x="53900" y="53519"/>
                </a:cubicBezTo>
                <a:cubicBezTo>
                  <a:pt x="54445" y="53519"/>
                  <a:pt x="55002" y="53493"/>
                  <a:pt x="55573" y="53440"/>
                </a:cubicBezTo>
                <a:cubicBezTo>
                  <a:pt x="76094" y="51555"/>
                  <a:pt x="75382" y="25592"/>
                  <a:pt x="95618" y="25592"/>
                </a:cubicBezTo>
                <a:cubicBezTo>
                  <a:pt x="98284" y="25592"/>
                  <a:pt x="101312" y="26042"/>
                  <a:pt x="104800" y="27057"/>
                </a:cubicBezTo>
                <a:cubicBezTo>
                  <a:pt x="116474" y="30462"/>
                  <a:pt x="126065" y="31818"/>
                  <a:pt x="134168" y="31818"/>
                </a:cubicBezTo>
                <a:cubicBezTo>
                  <a:pt x="165913" y="31818"/>
                  <a:pt x="174833" y="11001"/>
                  <a:pt x="196809" y="11001"/>
                </a:cubicBezTo>
                <a:cubicBezTo>
                  <a:pt x="197872" y="11001"/>
                  <a:pt x="198967" y="11050"/>
                  <a:pt x="200095" y="11152"/>
                </a:cubicBezTo>
                <a:cubicBezTo>
                  <a:pt x="229610" y="13799"/>
                  <a:pt x="221509" y="30730"/>
                  <a:pt x="264337" y="35806"/>
                </a:cubicBezTo>
                <a:lnTo>
                  <a:pt x="26433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4" name="Google Shape;514;g30efef9eb1b_0_1453"/>
          <p:cNvSpPr/>
          <p:nvPr/>
        </p:nvSpPr>
        <p:spPr>
          <a:xfrm rot="5400000">
            <a:off x="1060806" y="949675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5" name="Google Shape;515;g30efef9eb1b_0_1453"/>
          <p:cNvSpPr/>
          <p:nvPr/>
        </p:nvSpPr>
        <p:spPr>
          <a:xfrm rot="5400000">
            <a:off x="7713894" y="60082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6" name="Google Shape;516;g30efef9eb1b_0_1453"/>
          <p:cNvSpPr/>
          <p:nvPr/>
        </p:nvSpPr>
        <p:spPr>
          <a:xfrm rot="-5400000">
            <a:off x="384531" y="982058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7" name="Google Shape;517;g30efef9eb1b_0_1453"/>
          <p:cNvSpPr/>
          <p:nvPr/>
        </p:nvSpPr>
        <p:spPr>
          <a:xfrm rot="5400000">
            <a:off x="6931506" y="293675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3">
  <p:cSld name="CUSTOM_39"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g30efef9eb1b_0_1465"/>
          <p:cNvSpPr txBox="1"/>
          <p:nvPr>
            <p:ph type="title"/>
          </p:nvPr>
        </p:nvSpPr>
        <p:spPr>
          <a:xfrm>
            <a:off x="540000" y="484367"/>
            <a:ext cx="80640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520" name="Google Shape;520;g30efef9eb1b_0_1465"/>
          <p:cNvSpPr/>
          <p:nvPr/>
        </p:nvSpPr>
        <p:spPr>
          <a:xfrm rot="5679939">
            <a:off x="8323102" y="-570555"/>
            <a:ext cx="2222447" cy="1776652"/>
          </a:xfrm>
          <a:custGeom>
            <a:rect b="b" l="l" r="r" t="t"/>
            <a:pathLst>
              <a:path extrusionOk="0" h="139852" w="184937">
                <a:moveTo>
                  <a:pt x="59024" y="1"/>
                </a:moveTo>
                <a:cubicBezTo>
                  <a:pt x="37702" y="1"/>
                  <a:pt x="17942" y="12858"/>
                  <a:pt x="11925" y="32587"/>
                </a:cubicBezTo>
                <a:cubicBezTo>
                  <a:pt x="1" y="71595"/>
                  <a:pt x="35681" y="113191"/>
                  <a:pt x="79310" y="130384"/>
                </a:cubicBezTo>
                <a:cubicBezTo>
                  <a:pt x="95983" y="136984"/>
                  <a:pt x="112612" y="139851"/>
                  <a:pt x="127490" y="139851"/>
                </a:cubicBezTo>
                <a:cubicBezTo>
                  <a:pt x="160532" y="139851"/>
                  <a:pt x="184937" y="125708"/>
                  <a:pt x="182005" y="106905"/>
                </a:cubicBezTo>
                <a:cubicBezTo>
                  <a:pt x="175997" y="67251"/>
                  <a:pt x="140409" y="105334"/>
                  <a:pt x="114805" y="42848"/>
                </a:cubicBezTo>
                <a:cubicBezTo>
                  <a:pt x="102395" y="12395"/>
                  <a:pt x="79957" y="1"/>
                  <a:pt x="5902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1" name="Google Shape;521;g30efef9eb1b_0_1465"/>
          <p:cNvSpPr/>
          <p:nvPr/>
        </p:nvSpPr>
        <p:spPr>
          <a:xfrm rot="932288">
            <a:off x="6991449" y="-441771"/>
            <a:ext cx="3614434" cy="1277056"/>
          </a:xfrm>
          <a:custGeom>
            <a:rect b="b" l="l" r="r" t="t"/>
            <a:pathLst>
              <a:path extrusionOk="0" h="48804" w="264364">
                <a:moveTo>
                  <a:pt x="0" y="1"/>
                </a:moveTo>
                <a:lnTo>
                  <a:pt x="0" y="34052"/>
                </a:lnTo>
                <a:cubicBezTo>
                  <a:pt x="3219" y="35165"/>
                  <a:pt x="6028" y="35625"/>
                  <a:pt x="8547" y="35625"/>
                </a:cubicBezTo>
                <a:cubicBezTo>
                  <a:pt x="20567" y="35625"/>
                  <a:pt x="25980" y="25146"/>
                  <a:pt x="37813" y="25146"/>
                </a:cubicBezTo>
                <a:cubicBezTo>
                  <a:pt x="42388" y="25146"/>
                  <a:pt x="47922" y="26712"/>
                  <a:pt x="55168" y="31055"/>
                </a:cubicBezTo>
                <a:cubicBezTo>
                  <a:pt x="70462" y="40234"/>
                  <a:pt x="80176" y="48502"/>
                  <a:pt x="91777" y="48502"/>
                </a:cubicBezTo>
                <a:cubicBezTo>
                  <a:pt x="98366" y="48502"/>
                  <a:pt x="105563" y="45836"/>
                  <a:pt x="114738" y="39155"/>
                </a:cubicBezTo>
                <a:cubicBezTo>
                  <a:pt x="122916" y="33205"/>
                  <a:pt x="129075" y="31386"/>
                  <a:pt x="134351" y="31386"/>
                </a:cubicBezTo>
                <a:cubicBezTo>
                  <a:pt x="142654" y="31386"/>
                  <a:pt x="148772" y="35892"/>
                  <a:pt x="157136" y="35892"/>
                </a:cubicBezTo>
                <a:cubicBezTo>
                  <a:pt x="163427" y="35892"/>
                  <a:pt x="170988" y="33343"/>
                  <a:pt x="181706" y="24412"/>
                </a:cubicBezTo>
                <a:cubicBezTo>
                  <a:pt x="184794" y="21838"/>
                  <a:pt x="187774" y="20762"/>
                  <a:pt x="190680" y="20762"/>
                </a:cubicBezTo>
                <a:cubicBezTo>
                  <a:pt x="205031" y="20762"/>
                  <a:pt x="217584" y="46994"/>
                  <a:pt x="232473" y="48634"/>
                </a:cubicBezTo>
                <a:cubicBezTo>
                  <a:pt x="233525" y="48749"/>
                  <a:pt x="234513" y="48803"/>
                  <a:pt x="235446" y="48803"/>
                </a:cubicBezTo>
                <a:cubicBezTo>
                  <a:pt x="246713" y="48803"/>
                  <a:pt x="250150" y="40916"/>
                  <a:pt x="264364" y="38048"/>
                </a:cubicBezTo>
                <a:lnTo>
                  <a:pt x="26436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g30efef9eb1b_0_1465"/>
          <p:cNvSpPr/>
          <p:nvPr/>
        </p:nvSpPr>
        <p:spPr>
          <a:xfrm>
            <a:off x="7020070" y="-447677"/>
            <a:ext cx="3556654" cy="1413437"/>
          </a:xfrm>
          <a:custGeom>
            <a:rect b="b" l="l" r="r" t="t"/>
            <a:pathLst>
              <a:path extrusionOk="0" h="53519" w="264337">
                <a:moveTo>
                  <a:pt x="0" y="0"/>
                </a:moveTo>
                <a:lnTo>
                  <a:pt x="0" y="15527"/>
                </a:lnTo>
                <a:cubicBezTo>
                  <a:pt x="1926" y="15152"/>
                  <a:pt x="3735" y="14976"/>
                  <a:pt x="5438" y="14976"/>
                </a:cubicBezTo>
                <a:cubicBezTo>
                  <a:pt x="30663" y="14976"/>
                  <a:pt x="32875" y="53519"/>
                  <a:pt x="53900" y="53519"/>
                </a:cubicBezTo>
                <a:cubicBezTo>
                  <a:pt x="54445" y="53519"/>
                  <a:pt x="55002" y="53493"/>
                  <a:pt x="55573" y="53440"/>
                </a:cubicBezTo>
                <a:cubicBezTo>
                  <a:pt x="76094" y="51555"/>
                  <a:pt x="75382" y="25592"/>
                  <a:pt x="95618" y="25592"/>
                </a:cubicBezTo>
                <a:cubicBezTo>
                  <a:pt x="98284" y="25592"/>
                  <a:pt x="101312" y="26042"/>
                  <a:pt x="104800" y="27057"/>
                </a:cubicBezTo>
                <a:cubicBezTo>
                  <a:pt x="116474" y="30462"/>
                  <a:pt x="126065" y="31818"/>
                  <a:pt x="134168" y="31818"/>
                </a:cubicBezTo>
                <a:cubicBezTo>
                  <a:pt x="165913" y="31818"/>
                  <a:pt x="174833" y="11001"/>
                  <a:pt x="196809" y="11001"/>
                </a:cubicBezTo>
                <a:cubicBezTo>
                  <a:pt x="197872" y="11001"/>
                  <a:pt x="198967" y="11050"/>
                  <a:pt x="200095" y="11152"/>
                </a:cubicBezTo>
                <a:cubicBezTo>
                  <a:pt x="229610" y="13799"/>
                  <a:pt x="221509" y="30730"/>
                  <a:pt x="264337" y="35806"/>
                </a:cubicBezTo>
                <a:lnTo>
                  <a:pt x="26433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" name="Google Shape;523;g30efef9eb1b_0_1465"/>
          <p:cNvSpPr/>
          <p:nvPr/>
        </p:nvSpPr>
        <p:spPr>
          <a:xfrm rot="5400000">
            <a:off x="-1100988" y="3776294"/>
            <a:ext cx="3257897" cy="568731"/>
          </a:xfrm>
          <a:custGeom>
            <a:rect b="b" l="l" r="r" t="t"/>
            <a:pathLst>
              <a:path extrusionOk="0" h="76391" w="283357">
                <a:moveTo>
                  <a:pt x="0" y="76391"/>
                </a:moveTo>
                <a:cubicBezTo>
                  <a:pt x="0" y="76391"/>
                  <a:pt x="7446" y="11303"/>
                  <a:pt x="69809" y="27459"/>
                </a:cubicBezTo>
                <a:cubicBezTo>
                  <a:pt x="163419" y="51659"/>
                  <a:pt x="141479" y="1"/>
                  <a:pt x="215011" y="3524"/>
                </a:cubicBezTo>
                <a:cubicBezTo>
                  <a:pt x="283357" y="6716"/>
                  <a:pt x="283024" y="76391"/>
                  <a:pt x="283024" y="7639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g30efef9eb1b_0_1465"/>
          <p:cNvSpPr/>
          <p:nvPr/>
        </p:nvSpPr>
        <p:spPr>
          <a:xfrm flipH="1" rot="5399623">
            <a:off x="-2670594" y="2676640"/>
            <a:ext cx="6020229" cy="678344"/>
          </a:xfrm>
          <a:custGeom>
            <a:rect b="b" l="l" r="r" t="t"/>
            <a:pathLst>
              <a:path extrusionOk="0" h="43920" w="264364">
                <a:moveTo>
                  <a:pt x="219423" y="1"/>
                </a:moveTo>
                <a:cubicBezTo>
                  <a:pt x="218735" y="1"/>
                  <a:pt x="218026" y="14"/>
                  <a:pt x="217297" y="39"/>
                </a:cubicBezTo>
                <a:cubicBezTo>
                  <a:pt x="193855" y="856"/>
                  <a:pt x="190998" y="14255"/>
                  <a:pt x="172689" y="14255"/>
                </a:cubicBezTo>
                <a:cubicBezTo>
                  <a:pt x="167988" y="14255"/>
                  <a:pt x="162268" y="13372"/>
                  <a:pt x="154919" y="11165"/>
                </a:cubicBezTo>
                <a:cubicBezTo>
                  <a:pt x="146746" y="8716"/>
                  <a:pt x="139552" y="7721"/>
                  <a:pt x="133072" y="7721"/>
                </a:cubicBezTo>
                <a:cubicBezTo>
                  <a:pt x="104893" y="7721"/>
                  <a:pt x="90210" y="26543"/>
                  <a:pt x="67183" y="26543"/>
                </a:cubicBezTo>
                <a:cubicBezTo>
                  <a:pt x="66131" y="26543"/>
                  <a:pt x="65061" y="26504"/>
                  <a:pt x="63971" y="26422"/>
                </a:cubicBezTo>
                <a:cubicBezTo>
                  <a:pt x="34457" y="24207"/>
                  <a:pt x="42828" y="9572"/>
                  <a:pt x="0" y="5305"/>
                </a:cubicBezTo>
                <a:lnTo>
                  <a:pt x="0" y="43920"/>
                </a:lnTo>
                <a:lnTo>
                  <a:pt x="264364" y="43920"/>
                </a:lnTo>
                <a:lnTo>
                  <a:pt x="264364" y="9491"/>
                </a:lnTo>
                <a:cubicBezTo>
                  <a:pt x="261782" y="9924"/>
                  <a:pt x="259493" y="10114"/>
                  <a:pt x="257424" y="10114"/>
                </a:cubicBezTo>
                <a:cubicBezTo>
                  <a:pt x="242345" y="10114"/>
                  <a:pt x="238978" y="1"/>
                  <a:pt x="21942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g30efef9eb1b_0_1465"/>
          <p:cNvSpPr/>
          <p:nvPr/>
        </p:nvSpPr>
        <p:spPr>
          <a:xfrm rot="5400330">
            <a:off x="-3079241" y="3067367"/>
            <a:ext cx="6882056" cy="722922"/>
          </a:xfrm>
          <a:custGeom>
            <a:rect b="b" l="l" r="r" t="t"/>
            <a:pathLst>
              <a:path extrusionOk="0" h="40820" w="264364">
                <a:moveTo>
                  <a:pt x="224094" y="1"/>
                </a:moveTo>
                <a:cubicBezTo>
                  <a:pt x="221694" y="1"/>
                  <a:pt x="219079" y="167"/>
                  <a:pt x="216217" y="530"/>
                </a:cubicBezTo>
                <a:cubicBezTo>
                  <a:pt x="190574" y="3768"/>
                  <a:pt x="189388" y="22268"/>
                  <a:pt x="168921" y="22268"/>
                </a:cubicBezTo>
                <a:cubicBezTo>
                  <a:pt x="166175" y="22268"/>
                  <a:pt x="163082" y="21935"/>
                  <a:pt x="159536" y="21188"/>
                </a:cubicBezTo>
                <a:cubicBezTo>
                  <a:pt x="147862" y="18719"/>
                  <a:pt x="138271" y="17735"/>
                  <a:pt x="130168" y="17735"/>
                </a:cubicBezTo>
                <a:cubicBezTo>
                  <a:pt x="98424" y="17735"/>
                  <a:pt x="89504" y="32828"/>
                  <a:pt x="67530" y="32828"/>
                </a:cubicBezTo>
                <a:cubicBezTo>
                  <a:pt x="66466" y="32828"/>
                  <a:pt x="65371" y="32792"/>
                  <a:pt x="64241" y="32718"/>
                </a:cubicBezTo>
                <a:cubicBezTo>
                  <a:pt x="34727" y="30801"/>
                  <a:pt x="42828" y="18541"/>
                  <a:pt x="0" y="14842"/>
                </a:cubicBezTo>
                <a:lnTo>
                  <a:pt x="0" y="40819"/>
                </a:lnTo>
                <a:lnTo>
                  <a:pt x="264364" y="40819"/>
                </a:lnTo>
                <a:lnTo>
                  <a:pt x="264364" y="17785"/>
                </a:lnTo>
                <a:cubicBezTo>
                  <a:pt x="250431" y="15121"/>
                  <a:pt x="247008" y="1"/>
                  <a:pt x="22409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6" name="Google Shape;526;g30efef9eb1b_0_1465"/>
          <p:cNvSpPr/>
          <p:nvPr/>
        </p:nvSpPr>
        <p:spPr>
          <a:xfrm flipH="1">
            <a:off x="6742285" y="5533692"/>
            <a:ext cx="2443246" cy="1253385"/>
          </a:xfrm>
          <a:custGeom>
            <a:rect b="b" l="l" r="r" t="t"/>
            <a:pathLst>
              <a:path extrusionOk="0" h="76391" w="283357">
                <a:moveTo>
                  <a:pt x="0" y="76391"/>
                </a:moveTo>
                <a:cubicBezTo>
                  <a:pt x="0" y="76391"/>
                  <a:pt x="7446" y="11303"/>
                  <a:pt x="69809" y="27459"/>
                </a:cubicBezTo>
                <a:cubicBezTo>
                  <a:pt x="163419" y="51659"/>
                  <a:pt x="141479" y="1"/>
                  <a:pt x="215011" y="3524"/>
                </a:cubicBezTo>
                <a:cubicBezTo>
                  <a:pt x="283357" y="6716"/>
                  <a:pt x="283024" y="76391"/>
                  <a:pt x="283024" y="7639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7" name="Google Shape;527;g30efef9eb1b_0_1465"/>
          <p:cNvSpPr/>
          <p:nvPr/>
        </p:nvSpPr>
        <p:spPr>
          <a:xfrm rot="-1832577">
            <a:off x="6200570" y="5854889"/>
            <a:ext cx="3348872" cy="1440262"/>
          </a:xfrm>
          <a:custGeom>
            <a:rect b="b" l="l" r="r" t="t"/>
            <a:pathLst>
              <a:path extrusionOk="0" h="43920" w="264364">
                <a:moveTo>
                  <a:pt x="219423" y="1"/>
                </a:moveTo>
                <a:cubicBezTo>
                  <a:pt x="218735" y="1"/>
                  <a:pt x="218026" y="14"/>
                  <a:pt x="217297" y="39"/>
                </a:cubicBezTo>
                <a:cubicBezTo>
                  <a:pt x="193855" y="856"/>
                  <a:pt x="190998" y="14255"/>
                  <a:pt x="172689" y="14255"/>
                </a:cubicBezTo>
                <a:cubicBezTo>
                  <a:pt x="167988" y="14255"/>
                  <a:pt x="162268" y="13372"/>
                  <a:pt x="154919" y="11165"/>
                </a:cubicBezTo>
                <a:cubicBezTo>
                  <a:pt x="146746" y="8716"/>
                  <a:pt x="139552" y="7721"/>
                  <a:pt x="133072" y="7721"/>
                </a:cubicBezTo>
                <a:cubicBezTo>
                  <a:pt x="104893" y="7721"/>
                  <a:pt x="90210" y="26543"/>
                  <a:pt x="67183" y="26543"/>
                </a:cubicBezTo>
                <a:cubicBezTo>
                  <a:pt x="66131" y="26543"/>
                  <a:pt x="65061" y="26504"/>
                  <a:pt x="63971" y="26422"/>
                </a:cubicBezTo>
                <a:cubicBezTo>
                  <a:pt x="34457" y="24207"/>
                  <a:pt x="42828" y="9572"/>
                  <a:pt x="0" y="5305"/>
                </a:cubicBezTo>
                <a:lnTo>
                  <a:pt x="0" y="43920"/>
                </a:lnTo>
                <a:lnTo>
                  <a:pt x="264364" y="43920"/>
                </a:lnTo>
                <a:lnTo>
                  <a:pt x="264364" y="9491"/>
                </a:lnTo>
                <a:cubicBezTo>
                  <a:pt x="261782" y="9924"/>
                  <a:pt x="259493" y="10114"/>
                  <a:pt x="257424" y="10114"/>
                </a:cubicBezTo>
                <a:cubicBezTo>
                  <a:pt x="242345" y="10114"/>
                  <a:pt x="238978" y="1"/>
                  <a:pt x="21942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8" name="Google Shape;528;g30efef9eb1b_0_1465"/>
          <p:cNvSpPr/>
          <p:nvPr/>
        </p:nvSpPr>
        <p:spPr>
          <a:xfrm flipH="1" rot="-1123429">
            <a:off x="6340883" y="5682349"/>
            <a:ext cx="3689490" cy="1571697"/>
          </a:xfrm>
          <a:custGeom>
            <a:rect b="b" l="l" r="r" t="t"/>
            <a:pathLst>
              <a:path extrusionOk="0" h="40820" w="264364">
                <a:moveTo>
                  <a:pt x="224094" y="1"/>
                </a:moveTo>
                <a:cubicBezTo>
                  <a:pt x="221694" y="1"/>
                  <a:pt x="219079" y="167"/>
                  <a:pt x="216217" y="530"/>
                </a:cubicBezTo>
                <a:cubicBezTo>
                  <a:pt x="190574" y="3768"/>
                  <a:pt x="189388" y="22268"/>
                  <a:pt x="168921" y="22268"/>
                </a:cubicBezTo>
                <a:cubicBezTo>
                  <a:pt x="166175" y="22268"/>
                  <a:pt x="163082" y="21935"/>
                  <a:pt x="159536" y="21188"/>
                </a:cubicBezTo>
                <a:cubicBezTo>
                  <a:pt x="147862" y="18719"/>
                  <a:pt x="138271" y="17735"/>
                  <a:pt x="130168" y="17735"/>
                </a:cubicBezTo>
                <a:cubicBezTo>
                  <a:pt x="98424" y="17735"/>
                  <a:pt x="89504" y="32828"/>
                  <a:pt x="67530" y="32828"/>
                </a:cubicBezTo>
                <a:cubicBezTo>
                  <a:pt x="66466" y="32828"/>
                  <a:pt x="65371" y="32792"/>
                  <a:pt x="64241" y="32718"/>
                </a:cubicBezTo>
                <a:cubicBezTo>
                  <a:pt x="34727" y="30801"/>
                  <a:pt x="42828" y="18541"/>
                  <a:pt x="0" y="14842"/>
                </a:cubicBezTo>
                <a:lnTo>
                  <a:pt x="0" y="40819"/>
                </a:lnTo>
                <a:lnTo>
                  <a:pt x="264364" y="40819"/>
                </a:lnTo>
                <a:lnTo>
                  <a:pt x="264364" y="17785"/>
                </a:lnTo>
                <a:cubicBezTo>
                  <a:pt x="250431" y="15121"/>
                  <a:pt x="247008" y="1"/>
                  <a:pt x="22409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9" name="Google Shape;529;g30efef9eb1b_0_1465"/>
          <p:cNvSpPr/>
          <p:nvPr/>
        </p:nvSpPr>
        <p:spPr>
          <a:xfrm>
            <a:off x="1089719" y="484358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0" name="Google Shape;530;g30efef9eb1b_0_1465"/>
          <p:cNvSpPr/>
          <p:nvPr/>
        </p:nvSpPr>
        <p:spPr>
          <a:xfrm>
            <a:off x="478769" y="4154942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1" name="Google Shape;531;g30efef9eb1b_0_1465"/>
          <p:cNvSpPr/>
          <p:nvPr/>
        </p:nvSpPr>
        <p:spPr>
          <a:xfrm rot="10800000">
            <a:off x="625181" y="1880658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2" name="Google Shape;532;g30efef9eb1b_0_1465"/>
          <p:cNvSpPr/>
          <p:nvPr/>
        </p:nvSpPr>
        <p:spPr>
          <a:xfrm>
            <a:off x="812319" y="6201625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3" name="Google Shape;533;g30efef9eb1b_0_1465"/>
          <p:cNvSpPr/>
          <p:nvPr/>
        </p:nvSpPr>
        <p:spPr>
          <a:xfrm rot="5400000">
            <a:off x="8749581" y="5131375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4" name="Google Shape;534;g30efef9eb1b_0_1465"/>
          <p:cNvSpPr/>
          <p:nvPr/>
        </p:nvSpPr>
        <p:spPr>
          <a:xfrm rot="5400000">
            <a:off x="6942594" y="268342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5" name="Google Shape;535;g30efef9eb1b_0_1465"/>
          <p:cNvSpPr/>
          <p:nvPr/>
        </p:nvSpPr>
        <p:spPr>
          <a:xfrm rot="-5400000">
            <a:off x="7261056" y="580012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6" name="Google Shape;536;g30efef9eb1b_0_1465"/>
          <p:cNvSpPr/>
          <p:nvPr/>
        </p:nvSpPr>
        <p:spPr>
          <a:xfrm rot="5400000">
            <a:off x="8486581" y="1169808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4">
  <p:cSld name="CUSTOM_44"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g30efef9eb1b_0_1484"/>
          <p:cNvSpPr txBox="1"/>
          <p:nvPr>
            <p:ph type="title"/>
          </p:nvPr>
        </p:nvSpPr>
        <p:spPr>
          <a:xfrm>
            <a:off x="540000" y="484367"/>
            <a:ext cx="80640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539" name="Google Shape;539;g30efef9eb1b_0_1484"/>
          <p:cNvSpPr/>
          <p:nvPr/>
        </p:nvSpPr>
        <p:spPr>
          <a:xfrm rot="10800000">
            <a:off x="4827336" y="5759960"/>
            <a:ext cx="3936983" cy="1538641"/>
          </a:xfrm>
          <a:custGeom>
            <a:rect b="b" l="l" r="r" t="t"/>
            <a:pathLst>
              <a:path extrusionOk="0" h="92815" w="299106">
                <a:moveTo>
                  <a:pt x="296744" y="0"/>
                </a:moveTo>
                <a:cubicBezTo>
                  <a:pt x="296744" y="0"/>
                  <a:pt x="299105" y="58876"/>
                  <a:pt x="213742" y="35045"/>
                </a:cubicBezTo>
                <a:cubicBezTo>
                  <a:pt x="149627" y="17191"/>
                  <a:pt x="133321" y="92815"/>
                  <a:pt x="82635" y="92815"/>
                </a:cubicBezTo>
                <a:cubicBezTo>
                  <a:pt x="45376" y="92815"/>
                  <a:pt x="1" y="70755"/>
                  <a:pt x="13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0" name="Google Shape;540;g30efef9eb1b_0_1484"/>
          <p:cNvSpPr/>
          <p:nvPr/>
        </p:nvSpPr>
        <p:spPr>
          <a:xfrm flipH="1" rot="10800000">
            <a:off x="5609830" y="5194755"/>
            <a:ext cx="5735030" cy="2103846"/>
          </a:xfrm>
          <a:custGeom>
            <a:rect b="b" l="l" r="r" t="t"/>
            <a:pathLst>
              <a:path extrusionOk="0" h="107710" w="295582">
                <a:moveTo>
                  <a:pt x="3890" y="648"/>
                </a:moveTo>
                <a:cubicBezTo>
                  <a:pt x="3890" y="648"/>
                  <a:pt x="1" y="60607"/>
                  <a:pt x="64065" y="49263"/>
                </a:cubicBezTo>
                <a:cubicBezTo>
                  <a:pt x="132883" y="37164"/>
                  <a:pt x="123484" y="107710"/>
                  <a:pt x="183551" y="107710"/>
                </a:cubicBezTo>
                <a:cubicBezTo>
                  <a:pt x="232814" y="107710"/>
                  <a:pt x="209155" y="40513"/>
                  <a:pt x="252368" y="34787"/>
                </a:cubicBezTo>
                <a:cubicBezTo>
                  <a:pt x="295582" y="29061"/>
                  <a:pt x="285751" y="0"/>
                  <a:pt x="28575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1" name="Google Shape;541;g30efef9eb1b_0_1484"/>
          <p:cNvSpPr/>
          <p:nvPr/>
        </p:nvSpPr>
        <p:spPr>
          <a:xfrm rot="10800000">
            <a:off x="6110409" y="5450681"/>
            <a:ext cx="3937105" cy="1847920"/>
          </a:xfrm>
          <a:custGeom>
            <a:rect b="b" l="l" r="r" t="t"/>
            <a:pathLst>
              <a:path extrusionOk="0" h="130204" w="294198">
                <a:moveTo>
                  <a:pt x="283570" y="0"/>
                </a:moveTo>
                <a:cubicBezTo>
                  <a:pt x="283570" y="0"/>
                  <a:pt x="294198" y="57826"/>
                  <a:pt x="203889" y="45181"/>
                </a:cubicBezTo>
                <a:cubicBezTo>
                  <a:pt x="141812" y="36461"/>
                  <a:pt x="157999" y="89109"/>
                  <a:pt x="113581" y="109929"/>
                </a:cubicBezTo>
                <a:cubicBezTo>
                  <a:pt x="70252" y="130203"/>
                  <a:pt x="37442" y="67963"/>
                  <a:pt x="0" y="114071"/>
                </a:cubicBezTo>
                <a:lnTo>
                  <a:pt x="0" y="436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2" name="Google Shape;542;g30efef9eb1b_0_1484"/>
          <p:cNvSpPr/>
          <p:nvPr/>
        </p:nvSpPr>
        <p:spPr>
          <a:xfrm rot="3658724">
            <a:off x="8809614" y="4818356"/>
            <a:ext cx="200357" cy="184559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3" name="Google Shape;543;g30efef9eb1b_0_1484"/>
          <p:cNvSpPr/>
          <p:nvPr/>
        </p:nvSpPr>
        <p:spPr>
          <a:xfrm rot="3660873">
            <a:off x="7212615" y="6134832"/>
            <a:ext cx="120721" cy="11137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4" name="Google Shape;544;g30efef9eb1b_0_1484"/>
          <p:cNvSpPr/>
          <p:nvPr/>
        </p:nvSpPr>
        <p:spPr>
          <a:xfrm rot="-7139127">
            <a:off x="7957927" y="5612381"/>
            <a:ext cx="120721" cy="11137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5" name="Google Shape;545;g30efef9eb1b_0_1484"/>
          <p:cNvSpPr/>
          <p:nvPr/>
        </p:nvSpPr>
        <p:spPr>
          <a:xfrm rot="3658724">
            <a:off x="5585054" y="6154358"/>
            <a:ext cx="200357" cy="184559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5">
  <p:cSld name="CUSTOM_45"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g30efef9eb1b_0_1493"/>
          <p:cNvSpPr txBox="1"/>
          <p:nvPr>
            <p:ph type="title"/>
          </p:nvPr>
        </p:nvSpPr>
        <p:spPr>
          <a:xfrm>
            <a:off x="540000" y="484367"/>
            <a:ext cx="80640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548" name="Google Shape;548;g30efef9eb1b_0_1493"/>
          <p:cNvSpPr/>
          <p:nvPr/>
        </p:nvSpPr>
        <p:spPr>
          <a:xfrm>
            <a:off x="-175093" y="-14"/>
            <a:ext cx="3936983" cy="1384800"/>
          </a:xfrm>
          <a:custGeom>
            <a:rect b="b" l="l" r="r" t="t"/>
            <a:pathLst>
              <a:path extrusionOk="0" h="92815" w="299106">
                <a:moveTo>
                  <a:pt x="296744" y="0"/>
                </a:moveTo>
                <a:cubicBezTo>
                  <a:pt x="296744" y="0"/>
                  <a:pt x="299105" y="58876"/>
                  <a:pt x="213742" y="35045"/>
                </a:cubicBezTo>
                <a:cubicBezTo>
                  <a:pt x="149627" y="17191"/>
                  <a:pt x="133321" y="92815"/>
                  <a:pt x="82635" y="92815"/>
                </a:cubicBezTo>
                <a:cubicBezTo>
                  <a:pt x="45376" y="92815"/>
                  <a:pt x="1" y="70755"/>
                  <a:pt x="13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9" name="Google Shape;549;g30efef9eb1b_0_1493"/>
          <p:cNvSpPr/>
          <p:nvPr/>
        </p:nvSpPr>
        <p:spPr>
          <a:xfrm flipH="1">
            <a:off x="-2755633" y="-14"/>
            <a:ext cx="5735030" cy="1893542"/>
          </a:xfrm>
          <a:custGeom>
            <a:rect b="b" l="l" r="r" t="t"/>
            <a:pathLst>
              <a:path extrusionOk="0" h="107710" w="295582">
                <a:moveTo>
                  <a:pt x="3890" y="648"/>
                </a:moveTo>
                <a:cubicBezTo>
                  <a:pt x="3890" y="648"/>
                  <a:pt x="1" y="60607"/>
                  <a:pt x="64065" y="49263"/>
                </a:cubicBezTo>
                <a:cubicBezTo>
                  <a:pt x="132883" y="37164"/>
                  <a:pt x="123484" y="107710"/>
                  <a:pt x="183551" y="107710"/>
                </a:cubicBezTo>
                <a:cubicBezTo>
                  <a:pt x="232814" y="107710"/>
                  <a:pt x="209155" y="40513"/>
                  <a:pt x="252368" y="34787"/>
                </a:cubicBezTo>
                <a:cubicBezTo>
                  <a:pt x="295582" y="29061"/>
                  <a:pt x="285751" y="0"/>
                  <a:pt x="28575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0" name="Google Shape;550;g30efef9eb1b_0_1493"/>
          <p:cNvSpPr/>
          <p:nvPr/>
        </p:nvSpPr>
        <p:spPr>
          <a:xfrm>
            <a:off x="-1458290" y="-14"/>
            <a:ext cx="3937105" cy="1663682"/>
          </a:xfrm>
          <a:custGeom>
            <a:rect b="b" l="l" r="r" t="t"/>
            <a:pathLst>
              <a:path extrusionOk="0" h="130204" w="294198">
                <a:moveTo>
                  <a:pt x="283570" y="0"/>
                </a:moveTo>
                <a:cubicBezTo>
                  <a:pt x="283570" y="0"/>
                  <a:pt x="294198" y="57826"/>
                  <a:pt x="203889" y="45181"/>
                </a:cubicBezTo>
                <a:cubicBezTo>
                  <a:pt x="141812" y="36461"/>
                  <a:pt x="157999" y="89109"/>
                  <a:pt x="113581" y="109929"/>
                </a:cubicBezTo>
                <a:cubicBezTo>
                  <a:pt x="70252" y="130203"/>
                  <a:pt x="37442" y="67963"/>
                  <a:pt x="0" y="114071"/>
                </a:cubicBezTo>
                <a:lnTo>
                  <a:pt x="0" y="436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1" name="Google Shape;551;g30efef9eb1b_0_1493"/>
          <p:cNvSpPr/>
          <p:nvPr/>
        </p:nvSpPr>
        <p:spPr>
          <a:xfrm flipH="1" rot="5400000">
            <a:off x="4175556" y="19354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2" name="Google Shape;552;g30efef9eb1b_0_1493"/>
          <p:cNvSpPr/>
          <p:nvPr/>
        </p:nvSpPr>
        <p:spPr>
          <a:xfrm flipH="1" rot="5400000">
            <a:off x="886119" y="1085758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3" name="Google Shape;553;g30efef9eb1b_0_1493"/>
          <p:cNvSpPr/>
          <p:nvPr/>
        </p:nvSpPr>
        <p:spPr>
          <a:xfrm flipH="1" rot="-5400000">
            <a:off x="1581481" y="115582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4" name="Google Shape;554;g30efef9eb1b_0_1493"/>
          <p:cNvSpPr/>
          <p:nvPr/>
        </p:nvSpPr>
        <p:spPr>
          <a:xfrm flipH="1" rot="5400000">
            <a:off x="218956" y="1856408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6">
  <p:cSld name="CUSTOM_47"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g30efef9eb1b_0_1502"/>
          <p:cNvSpPr txBox="1"/>
          <p:nvPr>
            <p:ph type="title"/>
          </p:nvPr>
        </p:nvSpPr>
        <p:spPr>
          <a:xfrm>
            <a:off x="540000" y="484367"/>
            <a:ext cx="80640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557" name="Google Shape;557;g30efef9eb1b_0_1502"/>
          <p:cNvSpPr/>
          <p:nvPr/>
        </p:nvSpPr>
        <p:spPr>
          <a:xfrm flipH="1">
            <a:off x="6742285" y="5533692"/>
            <a:ext cx="2443246" cy="1253385"/>
          </a:xfrm>
          <a:custGeom>
            <a:rect b="b" l="l" r="r" t="t"/>
            <a:pathLst>
              <a:path extrusionOk="0" h="76391" w="283357">
                <a:moveTo>
                  <a:pt x="0" y="76391"/>
                </a:moveTo>
                <a:cubicBezTo>
                  <a:pt x="0" y="76391"/>
                  <a:pt x="7446" y="11303"/>
                  <a:pt x="69809" y="27459"/>
                </a:cubicBezTo>
                <a:cubicBezTo>
                  <a:pt x="163419" y="51659"/>
                  <a:pt x="141479" y="1"/>
                  <a:pt x="215011" y="3524"/>
                </a:cubicBezTo>
                <a:cubicBezTo>
                  <a:pt x="283357" y="6716"/>
                  <a:pt x="283024" y="76391"/>
                  <a:pt x="283024" y="7639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8" name="Google Shape;558;g30efef9eb1b_0_1502"/>
          <p:cNvSpPr/>
          <p:nvPr/>
        </p:nvSpPr>
        <p:spPr>
          <a:xfrm rot="-1832577">
            <a:off x="6200570" y="5854889"/>
            <a:ext cx="3348872" cy="1440262"/>
          </a:xfrm>
          <a:custGeom>
            <a:rect b="b" l="l" r="r" t="t"/>
            <a:pathLst>
              <a:path extrusionOk="0" h="43920" w="264364">
                <a:moveTo>
                  <a:pt x="219423" y="1"/>
                </a:moveTo>
                <a:cubicBezTo>
                  <a:pt x="218735" y="1"/>
                  <a:pt x="218026" y="14"/>
                  <a:pt x="217297" y="39"/>
                </a:cubicBezTo>
                <a:cubicBezTo>
                  <a:pt x="193855" y="856"/>
                  <a:pt x="190998" y="14255"/>
                  <a:pt x="172689" y="14255"/>
                </a:cubicBezTo>
                <a:cubicBezTo>
                  <a:pt x="167988" y="14255"/>
                  <a:pt x="162268" y="13372"/>
                  <a:pt x="154919" y="11165"/>
                </a:cubicBezTo>
                <a:cubicBezTo>
                  <a:pt x="146746" y="8716"/>
                  <a:pt x="139552" y="7721"/>
                  <a:pt x="133072" y="7721"/>
                </a:cubicBezTo>
                <a:cubicBezTo>
                  <a:pt x="104893" y="7721"/>
                  <a:pt x="90210" y="26543"/>
                  <a:pt x="67183" y="26543"/>
                </a:cubicBezTo>
                <a:cubicBezTo>
                  <a:pt x="66131" y="26543"/>
                  <a:pt x="65061" y="26504"/>
                  <a:pt x="63971" y="26422"/>
                </a:cubicBezTo>
                <a:cubicBezTo>
                  <a:pt x="34457" y="24207"/>
                  <a:pt x="42828" y="9572"/>
                  <a:pt x="0" y="5305"/>
                </a:cubicBezTo>
                <a:lnTo>
                  <a:pt x="0" y="43920"/>
                </a:lnTo>
                <a:lnTo>
                  <a:pt x="264364" y="43920"/>
                </a:lnTo>
                <a:lnTo>
                  <a:pt x="264364" y="9491"/>
                </a:lnTo>
                <a:cubicBezTo>
                  <a:pt x="261782" y="9924"/>
                  <a:pt x="259493" y="10114"/>
                  <a:pt x="257424" y="10114"/>
                </a:cubicBezTo>
                <a:cubicBezTo>
                  <a:pt x="242345" y="10114"/>
                  <a:pt x="238978" y="1"/>
                  <a:pt x="21942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9" name="Google Shape;559;g30efef9eb1b_0_1502"/>
          <p:cNvSpPr/>
          <p:nvPr/>
        </p:nvSpPr>
        <p:spPr>
          <a:xfrm flipH="1" rot="-1123429">
            <a:off x="6340883" y="5682349"/>
            <a:ext cx="3689490" cy="1571697"/>
          </a:xfrm>
          <a:custGeom>
            <a:rect b="b" l="l" r="r" t="t"/>
            <a:pathLst>
              <a:path extrusionOk="0" h="40820" w="264364">
                <a:moveTo>
                  <a:pt x="224094" y="1"/>
                </a:moveTo>
                <a:cubicBezTo>
                  <a:pt x="221694" y="1"/>
                  <a:pt x="219079" y="167"/>
                  <a:pt x="216217" y="530"/>
                </a:cubicBezTo>
                <a:cubicBezTo>
                  <a:pt x="190574" y="3768"/>
                  <a:pt x="189388" y="22268"/>
                  <a:pt x="168921" y="22268"/>
                </a:cubicBezTo>
                <a:cubicBezTo>
                  <a:pt x="166175" y="22268"/>
                  <a:pt x="163082" y="21935"/>
                  <a:pt x="159536" y="21188"/>
                </a:cubicBezTo>
                <a:cubicBezTo>
                  <a:pt x="147862" y="18719"/>
                  <a:pt x="138271" y="17735"/>
                  <a:pt x="130168" y="17735"/>
                </a:cubicBezTo>
                <a:cubicBezTo>
                  <a:pt x="98424" y="17735"/>
                  <a:pt x="89504" y="32828"/>
                  <a:pt x="67530" y="32828"/>
                </a:cubicBezTo>
                <a:cubicBezTo>
                  <a:pt x="66466" y="32828"/>
                  <a:pt x="65371" y="32792"/>
                  <a:pt x="64241" y="32718"/>
                </a:cubicBezTo>
                <a:cubicBezTo>
                  <a:pt x="34727" y="30801"/>
                  <a:pt x="42828" y="18541"/>
                  <a:pt x="0" y="14842"/>
                </a:cubicBezTo>
                <a:lnTo>
                  <a:pt x="0" y="40819"/>
                </a:lnTo>
                <a:lnTo>
                  <a:pt x="264364" y="40819"/>
                </a:lnTo>
                <a:lnTo>
                  <a:pt x="264364" y="17785"/>
                </a:lnTo>
                <a:cubicBezTo>
                  <a:pt x="250431" y="15121"/>
                  <a:pt x="247008" y="1"/>
                  <a:pt x="22409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0" name="Google Shape;560;g30efef9eb1b_0_1502"/>
          <p:cNvSpPr/>
          <p:nvPr/>
        </p:nvSpPr>
        <p:spPr>
          <a:xfrm rot="3510030">
            <a:off x="8443827" y="4958346"/>
            <a:ext cx="198090" cy="187274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1" name="Google Shape;561;g30efef9eb1b_0_1502"/>
          <p:cNvSpPr/>
          <p:nvPr/>
        </p:nvSpPr>
        <p:spPr>
          <a:xfrm rot="3508080">
            <a:off x="7327255" y="6027140"/>
            <a:ext cx="119317" cy="1129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2" name="Google Shape;562;g30efef9eb1b_0_1502"/>
          <p:cNvSpPr/>
          <p:nvPr/>
        </p:nvSpPr>
        <p:spPr>
          <a:xfrm rot="-7291920">
            <a:off x="7832294" y="5386113"/>
            <a:ext cx="119317" cy="1129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3" name="Google Shape;563;g30efef9eb1b_0_1502"/>
          <p:cNvSpPr/>
          <p:nvPr/>
        </p:nvSpPr>
        <p:spPr>
          <a:xfrm rot="3510030">
            <a:off x="6423762" y="5894509"/>
            <a:ext cx="198090" cy="187274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7">
  <p:cSld name="CUSTOM_48"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g30efef9eb1b_0_1511"/>
          <p:cNvSpPr txBox="1"/>
          <p:nvPr>
            <p:ph type="title"/>
          </p:nvPr>
        </p:nvSpPr>
        <p:spPr>
          <a:xfrm>
            <a:off x="540000" y="484367"/>
            <a:ext cx="80640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566" name="Google Shape;566;g30efef9eb1b_0_1511"/>
          <p:cNvSpPr/>
          <p:nvPr/>
        </p:nvSpPr>
        <p:spPr>
          <a:xfrm rot="10800000">
            <a:off x="-1079229" y="5425925"/>
            <a:ext cx="4337666" cy="1432274"/>
          </a:xfrm>
          <a:custGeom>
            <a:rect b="b" l="l" r="r" t="t"/>
            <a:pathLst>
              <a:path extrusionOk="0" h="107710" w="295582">
                <a:moveTo>
                  <a:pt x="3890" y="648"/>
                </a:moveTo>
                <a:cubicBezTo>
                  <a:pt x="3890" y="648"/>
                  <a:pt x="1" y="60607"/>
                  <a:pt x="64065" y="49263"/>
                </a:cubicBezTo>
                <a:cubicBezTo>
                  <a:pt x="132883" y="37164"/>
                  <a:pt x="123484" y="107710"/>
                  <a:pt x="183551" y="107710"/>
                </a:cubicBezTo>
                <a:cubicBezTo>
                  <a:pt x="232814" y="107710"/>
                  <a:pt x="209155" y="40513"/>
                  <a:pt x="252368" y="34787"/>
                </a:cubicBezTo>
                <a:cubicBezTo>
                  <a:pt x="295582" y="29061"/>
                  <a:pt x="285751" y="0"/>
                  <a:pt x="28575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g30efef9eb1b_0_1511"/>
          <p:cNvSpPr/>
          <p:nvPr/>
        </p:nvSpPr>
        <p:spPr>
          <a:xfrm flipH="1" rot="10800000">
            <a:off x="-97988" y="5600102"/>
            <a:ext cx="2978019" cy="1258096"/>
          </a:xfrm>
          <a:custGeom>
            <a:rect b="b" l="l" r="r" t="t"/>
            <a:pathLst>
              <a:path extrusionOk="0" h="130204" w="294198">
                <a:moveTo>
                  <a:pt x="283570" y="0"/>
                </a:moveTo>
                <a:cubicBezTo>
                  <a:pt x="283570" y="0"/>
                  <a:pt x="294198" y="57826"/>
                  <a:pt x="203889" y="45181"/>
                </a:cubicBezTo>
                <a:cubicBezTo>
                  <a:pt x="141812" y="36461"/>
                  <a:pt x="157999" y="89109"/>
                  <a:pt x="113581" y="109929"/>
                </a:cubicBezTo>
                <a:cubicBezTo>
                  <a:pt x="70252" y="130203"/>
                  <a:pt x="37442" y="67963"/>
                  <a:pt x="0" y="114071"/>
                </a:cubicBezTo>
                <a:lnTo>
                  <a:pt x="0" y="436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8" name="Google Shape;568;g30efef9eb1b_0_1511"/>
          <p:cNvSpPr/>
          <p:nvPr/>
        </p:nvSpPr>
        <p:spPr>
          <a:xfrm rot="5400000">
            <a:off x="3364256" y="6557375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9" name="Google Shape;569;g30efef9eb1b_0_1511"/>
          <p:cNvSpPr/>
          <p:nvPr/>
        </p:nvSpPr>
        <p:spPr>
          <a:xfrm rot="-5400000">
            <a:off x="1713931" y="5803692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0" name="Google Shape;570;g30efef9eb1b_0_1511"/>
          <p:cNvSpPr/>
          <p:nvPr/>
        </p:nvSpPr>
        <p:spPr>
          <a:xfrm rot="5400000">
            <a:off x="600831" y="462484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 1">
  <p:cSld name="CUSTOM_21"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g30efef9eb1b_0_1518"/>
          <p:cNvSpPr/>
          <p:nvPr/>
        </p:nvSpPr>
        <p:spPr>
          <a:xfrm rot="10800000">
            <a:off x="7575354" y="84780"/>
            <a:ext cx="2443246" cy="1253385"/>
          </a:xfrm>
          <a:custGeom>
            <a:rect b="b" l="l" r="r" t="t"/>
            <a:pathLst>
              <a:path extrusionOk="0" h="76391" w="283357">
                <a:moveTo>
                  <a:pt x="0" y="76391"/>
                </a:moveTo>
                <a:cubicBezTo>
                  <a:pt x="0" y="76391"/>
                  <a:pt x="7446" y="11303"/>
                  <a:pt x="69809" y="27459"/>
                </a:cubicBezTo>
                <a:cubicBezTo>
                  <a:pt x="163419" y="51659"/>
                  <a:pt x="141479" y="1"/>
                  <a:pt x="215011" y="3524"/>
                </a:cubicBezTo>
                <a:cubicBezTo>
                  <a:pt x="283357" y="6716"/>
                  <a:pt x="283024" y="76391"/>
                  <a:pt x="283024" y="7639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3" name="Google Shape;573;g30efef9eb1b_0_1518"/>
          <p:cNvSpPr/>
          <p:nvPr/>
        </p:nvSpPr>
        <p:spPr>
          <a:xfrm flipH="1" rot="-8967423">
            <a:off x="7033639" y="-423294"/>
            <a:ext cx="3348872" cy="1440262"/>
          </a:xfrm>
          <a:custGeom>
            <a:rect b="b" l="l" r="r" t="t"/>
            <a:pathLst>
              <a:path extrusionOk="0" h="43920" w="264364">
                <a:moveTo>
                  <a:pt x="219423" y="1"/>
                </a:moveTo>
                <a:cubicBezTo>
                  <a:pt x="218735" y="1"/>
                  <a:pt x="218026" y="14"/>
                  <a:pt x="217297" y="39"/>
                </a:cubicBezTo>
                <a:cubicBezTo>
                  <a:pt x="193855" y="856"/>
                  <a:pt x="190998" y="14255"/>
                  <a:pt x="172689" y="14255"/>
                </a:cubicBezTo>
                <a:cubicBezTo>
                  <a:pt x="167988" y="14255"/>
                  <a:pt x="162268" y="13372"/>
                  <a:pt x="154919" y="11165"/>
                </a:cubicBezTo>
                <a:cubicBezTo>
                  <a:pt x="146746" y="8716"/>
                  <a:pt x="139552" y="7721"/>
                  <a:pt x="133072" y="7721"/>
                </a:cubicBezTo>
                <a:cubicBezTo>
                  <a:pt x="104893" y="7721"/>
                  <a:pt x="90210" y="26543"/>
                  <a:pt x="67183" y="26543"/>
                </a:cubicBezTo>
                <a:cubicBezTo>
                  <a:pt x="66131" y="26543"/>
                  <a:pt x="65061" y="26504"/>
                  <a:pt x="63971" y="26422"/>
                </a:cubicBezTo>
                <a:cubicBezTo>
                  <a:pt x="34457" y="24207"/>
                  <a:pt x="42828" y="9572"/>
                  <a:pt x="0" y="5305"/>
                </a:cubicBezTo>
                <a:lnTo>
                  <a:pt x="0" y="43920"/>
                </a:lnTo>
                <a:lnTo>
                  <a:pt x="264364" y="43920"/>
                </a:lnTo>
                <a:lnTo>
                  <a:pt x="264364" y="9491"/>
                </a:lnTo>
                <a:cubicBezTo>
                  <a:pt x="261782" y="9924"/>
                  <a:pt x="259493" y="10114"/>
                  <a:pt x="257424" y="10114"/>
                </a:cubicBezTo>
                <a:cubicBezTo>
                  <a:pt x="242345" y="10114"/>
                  <a:pt x="238978" y="1"/>
                  <a:pt x="21942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4" name="Google Shape;574;g30efef9eb1b_0_1518"/>
          <p:cNvSpPr/>
          <p:nvPr/>
        </p:nvSpPr>
        <p:spPr>
          <a:xfrm rot="-9676571">
            <a:off x="7173952" y="-382189"/>
            <a:ext cx="3689490" cy="1571697"/>
          </a:xfrm>
          <a:custGeom>
            <a:rect b="b" l="l" r="r" t="t"/>
            <a:pathLst>
              <a:path extrusionOk="0" h="40820" w="264364">
                <a:moveTo>
                  <a:pt x="224094" y="1"/>
                </a:moveTo>
                <a:cubicBezTo>
                  <a:pt x="221694" y="1"/>
                  <a:pt x="219079" y="167"/>
                  <a:pt x="216217" y="530"/>
                </a:cubicBezTo>
                <a:cubicBezTo>
                  <a:pt x="190574" y="3768"/>
                  <a:pt x="189388" y="22268"/>
                  <a:pt x="168921" y="22268"/>
                </a:cubicBezTo>
                <a:cubicBezTo>
                  <a:pt x="166175" y="22268"/>
                  <a:pt x="163082" y="21935"/>
                  <a:pt x="159536" y="21188"/>
                </a:cubicBezTo>
                <a:cubicBezTo>
                  <a:pt x="147862" y="18719"/>
                  <a:pt x="138271" y="17735"/>
                  <a:pt x="130168" y="17735"/>
                </a:cubicBezTo>
                <a:cubicBezTo>
                  <a:pt x="98424" y="17735"/>
                  <a:pt x="89504" y="32828"/>
                  <a:pt x="67530" y="32828"/>
                </a:cubicBezTo>
                <a:cubicBezTo>
                  <a:pt x="66466" y="32828"/>
                  <a:pt x="65371" y="32792"/>
                  <a:pt x="64241" y="32718"/>
                </a:cubicBezTo>
                <a:cubicBezTo>
                  <a:pt x="34727" y="30801"/>
                  <a:pt x="42828" y="18541"/>
                  <a:pt x="0" y="14842"/>
                </a:cubicBezTo>
                <a:lnTo>
                  <a:pt x="0" y="40819"/>
                </a:lnTo>
                <a:lnTo>
                  <a:pt x="264364" y="40819"/>
                </a:lnTo>
                <a:lnTo>
                  <a:pt x="264364" y="17785"/>
                </a:lnTo>
                <a:cubicBezTo>
                  <a:pt x="250431" y="15121"/>
                  <a:pt x="247008" y="1"/>
                  <a:pt x="22409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5" name="Google Shape;575;g30efef9eb1b_0_1518"/>
          <p:cNvSpPr txBox="1"/>
          <p:nvPr>
            <p:ph idx="1" type="body"/>
          </p:nvPr>
        </p:nvSpPr>
        <p:spPr>
          <a:xfrm>
            <a:off x="718675" y="4877533"/>
            <a:ext cx="3411600" cy="120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b="1" sz="30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indent="-3175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1" sz="30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indent="-3175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1" sz="30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indent="-3175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1" sz="30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indent="-3175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1" sz="30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indent="-3175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1" sz="30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indent="-3175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1" sz="30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indent="-3175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1" sz="30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indent="-3175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1" sz="30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576" name="Google Shape;576;g30efef9eb1b_0_1518"/>
          <p:cNvSpPr/>
          <p:nvPr/>
        </p:nvSpPr>
        <p:spPr>
          <a:xfrm rot="5400000">
            <a:off x="8826356" y="111969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7" name="Google Shape;577;g30efef9eb1b_0_1518"/>
          <p:cNvSpPr/>
          <p:nvPr/>
        </p:nvSpPr>
        <p:spPr>
          <a:xfrm rot="5400000">
            <a:off x="7485119" y="97537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8" name="Google Shape;578;g30efef9eb1b_0_1518"/>
          <p:cNvSpPr/>
          <p:nvPr/>
        </p:nvSpPr>
        <p:spPr>
          <a:xfrm rot="-5400000">
            <a:off x="8180481" y="905308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9" name="Google Shape;579;g30efef9eb1b_0_1518"/>
          <p:cNvSpPr/>
          <p:nvPr/>
        </p:nvSpPr>
        <p:spPr>
          <a:xfrm rot="5400000">
            <a:off x="6817956" y="139925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 1">
  <p:cSld name="CUSTOM_40"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g30efef9eb1b_0_1527"/>
          <p:cNvSpPr/>
          <p:nvPr/>
        </p:nvSpPr>
        <p:spPr>
          <a:xfrm flipH="1" rot="10800000">
            <a:off x="-913868" y="84666"/>
            <a:ext cx="2443246" cy="1253385"/>
          </a:xfrm>
          <a:custGeom>
            <a:rect b="b" l="l" r="r" t="t"/>
            <a:pathLst>
              <a:path extrusionOk="0" h="76391" w="283357">
                <a:moveTo>
                  <a:pt x="0" y="76391"/>
                </a:moveTo>
                <a:cubicBezTo>
                  <a:pt x="0" y="76391"/>
                  <a:pt x="7446" y="11303"/>
                  <a:pt x="69809" y="27459"/>
                </a:cubicBezTo>
                <a:cubicBezTo>
                  <a:pt x="163419" y="51659"/>
                  <a:pt x="141479" y="1"/>
                  <a:pt x="215011" y="3524"/>
                </a:cubicBezTo>
                <a:cubicBezTo>
                  <a:pt x="283357" y="6716"/>
                  <a:pt x="283024" y="76391"/>
                  <a:pt x="283024" y="7639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2" name="Google Shape;582;g30efef9eb1b_0_1527"/>
          <p:cNvSpPr/>
          <p:nvPr/>
        </p:nvSpPr>
        <p:spPr>
          <a:xfrm rot="8967423">
            <a:off x="-1277779" y="-423407"/>
            <a:ext cx="3348872" cy="1440262"/>
          </a:xfrm>
          <a:custGeom>
            <a:rect b="b" l="l" r="r" t="t"/>
            <a:pathLst>
              <a:path extrusionOk="0" h="43920" w="264364">
                <a:moveTo>
                  <a:pt x="219423" y="1"/>
                </a:moveTo>
                <a:cubicBezTo>
                  <a:pt x="218735" y="1"/>
                  <a:pt x="218026" y="14"/>
                  <a:pt x="217297" y="39"/>
                </a:cubicBezTo>
                <a:cubicBezTo>
                  <a:pt x="193855" y="856"/>
                  <a:pt x="190998" y="14255"/>
                  <a:pt x="172689" y="14255"/>
                </a:cubicBezTo>
                <a:cubicBezTo>
                  <a:pt x="167988" y="14255"/>
                  <a:pt x="162268" y="13372"/>
                  <a:pt x="154919" y="11165"/>
                </a:cubicBezTo>
                <a:cubicBezTo>
                  <a:pt x="146746" y="8716"/>
                  <a:pt x="139552" y="7721"/>
                  <a:pt x="133072" y="7721"/>
                </a:cubicBezTo>
                <a:cubicBezTo>
                  <a:pt x="104893" y="7721"/>
                  <a:pt x="90210" y="26543"/>
                  <a:pt x="67183" y="26543"/>
                </a:cubicBezTo>
                <a:cubicBezTo>
                  <a:pt x="66131" y="26543"/>
                  <a:pt x="65061" y="26504"/>
                  <a:pt x="63971" y="26422"/>
                </a:cubicBezTo>
                <a:cubicBezTo>
                  <a:pt x="34457" y="24207"/>
                  <a:pt x="42828" y="9572"/>
                  <a:pt x="0" y="5305"/>
                </a:cubicBezTo>
                <a:lnTo>
                  <a:pt x="0" y="43920"/>
                </a:lnTo>
                <a:lnTo>
                  <a:pt x="264364" y="43920"/>
                </a:lnTo>
                <a:lnTo>
                  <a:pt x="264364" y="9491"/>
                </a:lnTo>
                <a:cubicBezTo>
                  <a:pt x="261782" y="9924"/>
                  <a:pt x="259493" y="10114"/>
                  <a:pt x="257424" y="10114"/>
                </a:cubicBezTo>
                <a:cubicBezTo>
                  <a:pt x="242345" y="10114"/>
                  <a:pt x="238978" y="1"/>
                  <a:pt x="21942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3" name="Google Shape;583;g30efef9eb1b_0_1527"/>
          <p:cNvSpPr/>
          <p:nvPr/>
        </p:nvSpPr>
        <p:spPr>
          <a:xfrm flipH="1" rot="9676571">
            <a:off x="-1758711" y="-382302"/>
            <a:ext cx="3689490" cy="1571697"/>
          </a:xfrm>
          <a:custGeom>
            <a:rect b="b" l="l" r="r" t="t"/>
            <a:pathLst>
              <a:path extrusionOk="0" h="40820" w="264364">
                <a:moveTo>
                  <a:pt x="224094" y="1"/>
                </a:moveTo>
                <a:cubicBezTo>
                  <a:pt x="221694" y="1"/>
                  <a:pt x="219079" y="167"/>
                  <a:pt x="216217" y="530"/>
                </a:cubicBezTo>
                <a:cubicBezTo>
                  <a:pt x="190574" y="3768"/>
                  <a:pt x="189388" y="22268"/>
                  <a:pt x="168921" y="22268"/>
                </a:cubicBezTo>
                <a:cubicBezTo>
                  <a:pt x="166175" y="22268"/>
                  <a:pt x="163082" y="21935"/>
                  <a:pt x="159536" y="21188"/>
                </a:cubicBezTo>
                <a:cubicBezTo>
                  <a:pt x="147862" y="18719"/>
                  <a:pt x="138271" y="17735"/>
                  <a:pt x="130168" y="17735"/>
                </a:cubicBezTo>
                <a:cubicBezTo>
                  <a:pt x="98424" y="17735"/>
                  <a:pt x="89504" y="32828"/>
                  <a:pt x="67530" y="32828"/>
                </a:cubicBezTo>
                <a:cubicBezTo>
                  <a:pt x="66466" y="32828"/>
                  <a:pt x="65371" y="32792"/>
                  <a:pt x="64241" y="32718"/>
                </a:cubicBezTo>
                <a:cubicBezTo>
                  <a:pt x="34727" y="30801"/>
                  <a:pt x="42828" y="18541"/>
                  <a:pt x="0" y="14842"/>
                </a:cubicBezTo>
                <a:lnTo>
                  <a:pt x="0" y="40819"/>
                </a:lnTo>
                <a:lnTo>
                  <a:pt x="264364" y="40819"/>
                </a:lnTo>
                <a:lnTo>
                  <a:pt x="264364" y="17785"/>
                </a:lnTo>
                <a:cubicBezTo>
                  <a:pt x="250431" y="15121"/>
                  <a:pt x="247008" y="1"/>
                  <a:pt x="22409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4" name="Google Shape;584;g30efef9eb1b_0_1527"/>
          <p:cNvSpPr txBox="1"/>
          <p:nvPr>
            <p:ph type="title"/>
          </p:nvPr>
        </p:nvSpPr>
        <p:spPr>
          <a:xfrm>
            <a:off x="718675" y="1434700"/>
            <a:ext cx="3782700" cy="37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1pPr>
            <a:lvl2pPr lvl="1" algn="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2pPr>
            <a:lvl3pPr lvl="2" algn="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3pPr>
            <a:lvl4pPr lvl="3" algn="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4pPr>
            <a:lvl5pPr lvl="4" algn="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5pPr>
            <a:lvl6pPr lvl="5" algn="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6pPr>
            <a:lvl7pPr lvl="6" algn="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7pPr>
            <a:lvl8pPr lvl="7" algn="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8pPr>
            <a:lvl9pPr lvl="8" algn="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9pPr>
          </a:lstStyle>
          <a:p/>
        </p:txBody>
      </p:sp>
      <p:sp>
        <p:nvSpPr>
          <p:cNvPr id="585" name="Google Shape;585;g30efef9eb1b_0_1527"/>
          <p:cNvSpPr/>
          <p:nvPr/>
        </p:nvSpPr>
        <p:spPr>
          <a:xfrm>
            <a:off x="-1041647" y="5518384"/>
            <a:ext cx="3370532" cy="1253385"/>
          </a:xfrm>
          <a:custGeom>
            <a:rect b="b" l="l" r="r" t="t"/>
            <a:pathLst>
              <a:path extrusionOk="0" h="76391" w="283357">
                <a:moveTo>
                  <a:pt x="0" y="76391"/>
                </a:moveTo>
                <a:cubicBezTo>
                  <a:pt x="0" y="76391"/>
                  <a:pt x="7446" y="11303"/>
                  <a:pt x="69809" y="27459"/>
                </a:cubicBezTo>
                <a:cubicBezTo>
                  <a:pt x="163419" y="51659"/>
                  <a:pt x="141479" y="1"/>
                  <a:pt x="215011" y="3524"/>
                </a:cubicBezTo>
                <a:cubicBezTo>
                  <a:pt x="283357" y="6716"/>
                  <a:pt x="283024" y="76391"/>
                  <a:pt x="283024" y="7639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6" name="Google Shape;586;g30efef9eb1b_0_1527"/>
          <p:cNvSpPr/>
          <p:nvPr/>
        </p:nvSpPr>
        <p:spPr>
          <a:xfrm flipH="1" rot="1389502">
            <a:off x="-1397340" y="5808002"/>
            <a:ext cx="4327372" cy="1503414"/>
          </a:xfrm>
          <a:custGeom>
            <a:rect b="b" l="l" r="r" t="t"/>
            <a:pathLst>
              <a:path extrusionOk="0" h="43920" w="264364">
                <a:moveTo>
                  <a:pt x="219423" y="1"/>
                </a:moveTo>
                <a:cubicBezTo>
                  <a:pt x="218735" y="1"/>
                  <a:pt x="218026" y="14"/>
                  <a:pt x="217297" y="39"/>
                </a:cubicBezTo>
                <a:cubicBezTo>
                  <a:pt x="193855" y="856"/>
                  <a:pt x="190998" y="14255"/>
                  <a:pt x="172689" y="14255"/>
                </a:cubicBezTo>
                <a:cubicBezTo>
                  <a:pt x="167988" y="14255"/>
                  <a:pt x="162268" y="13372"/>
                  <a:pt x="154919" y="11165"/>
                </a:cubicBezTo>
                <a:cubicBezTo>
                  <a:pt x="146746" y="8716"/>
                  <a:pt x="139552" y="7721"/>
                  <a:pt x="133072" y="7721"/>
                </a:cubicBezTo>
                <a:cubicBezTo>
                  <a:pt x="104893" y="7721"/>
                  <a:pt x="90210" y="26543"/>
                  <a:pt x="67183" y="26543"/>
                </a:cubicBezTo>
                <a:cubicBezTo>
                  <a:pt x="66131" y="26543"/>
                  <a:pt x="65061" y="26504"/>
                  <a:pt x="63971" y="26422"/>
                </a:cubicBezTo>
                <a:cubicBezTo>
                  <a:pt x="34457" y="24207"/>
                  <a:pt x="42828" y="9572"/>
                  <a:pt x="0" y="5305"/>
                </a:cubicBezTo>
                <a:lnTo>
                  <a:pt x="0" y="43920"/>
                </a:lnTo>
                <a:lnTo>
                  <a:pt x="264364" y="43920"/>
                </a:lnTo>
                <a:lnTo>
                  <a:pt x="264364" y="9491"/>
                </a:lnTo>
                <a:cubicBezTo>
                  <a:pt x="261782" y="9924"/>
                  <a:pt x="259493" y="10114"/>
                  <a:pt x="257424" y="10114"/>
                </a:cubicBezTo>
                <a:cubicBezTo>
                  <a:pt x="242345" y="10114"/>
                  <a:pt x="238978" y="1"/>
                  <a:pt x="21942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7" name="Google Shape;587;g30efef9eb1b_0_1527"/>
          <p:cNvSpPr/>
          <p:nvPr/>
        </p:nvSpPr>
        <p:spPr>
          <a:xfrm rot="828187">
            <a:off x="-2144111" y="5654706"/>
            <a:ext cx="4964032" cy="1596367"/>
          </a:xfrm>
          <a:custGeom>
            <a:rect b="b" l="l" r="r" t="t"/>
            <a:pathLst>
              <a:path extrusionOk="0" h="40820" w="264364">
                <a:moveTo>
                  <a:pt x="224094" y="1"/>
                </a:moveTo>
                <a:cubicBezTo>
                  <a:pt x="221694" y="1"/>
                  <a:pt x="219079" y="167"/>
                  <a:pt x="216217" y="530"/>
                </a:cubicBezTo>
                <a:cubicBezTo>
                  <a:pt x="190574" y="3768"/>
                  <a:pt x="189388" y="22268"/>
                  <a:pt x="168921" y="22268"/>
                </a:cubicBezTo>
                <a:cubicBezTo>
                  <a:pt x="166175" y="22268"/>
                  <a:pt x="163082" y="21935"/>
                  <a:pt x="159536" y="21188"/>
                </a:cubicBezTo>
                <a:cubicBezTo>
                  <a:pt x="147862" y="18719"/>
                  <a:pt x="138271" y="17735"/>
                  <a:pt x="130168" y="17735"/>
                </a:cubicBezTo>
                <a:cubicBezTo>
                  <a:pt x="98424" y="17735"/>
                  <a:pt x="89504" y="32828"/>
                  <a:pt x="67530" y="32828"/>
                </a:cubicBezTo>
                <a:cubicBezTo>
                  <a:pt x="66466" y="32828"/>
                  <a:pt x="65371" y="32792"/>
                  <a:pt x="64241" y="32718"/>
                </a:cubicBezTo>
                <a:cubicBezTo>
                  <a:pt x="34727" y="30801"/>
                  <a:pt x="42828" y="18541"/>
                  <a:pt x="0" y="14842"/>
                </a:cubicBezTo>
                <a:lnTo>
                  <a:pt x="0" y="40819"/>
                </a:lnTo>
                <a:lnTo>
                  <a:pt x="264364" y="40819"/>
                </a:lnTo>
                <a:lnTo>
                  <a:pt x="264364" y="17785"/>
                </a:lnTo>
                <a:cubicBezTo>
                  <a:pt x="250431" y="15121"/>
                  <a:pt x="247008" y="1"/>
                  <a:pt x="22409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8" name="Google Shape;588;g30efef9eb1b_0_1527"/>
          <p:cNvSpPr/>
          <p:nvPr/>
        </p:nvSpPr>
        <p:spPr>
          <a:xfrm rot="5400000">
            <a:off x="366256" y="5287658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9" name="Google Shape;589;g30efef9eb1b_0_1527"/>
          <p:cNvSpPr/>
          <p:nvPr/>
        </p:nvSpPr>
        <p:spPr>
          <a:xfrm rot="5400000">
            <a:off x="811394" y="597658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0" name="Google Shape;590;g30efef9eb1b_0_1527"/>
          <p:cNvSpPr/>
          <p:nvPr/>
        </p:nvSpPr>
        <p:spPr>
          <a:xfrm rot="-5400000">
            <a:off x="1250606" y="583962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1" name="Google Shape;591;g30efef9eb1b_0_1527"/>
          <p:cNvSpPr/>
          <p:nvPr/>
        </p:nvSpPr>
        <p:spPr>
          <a:xfrm rot="5400000">
            <a:off x="83581" y="1101475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 1">
  <p:cSld name="CUSTOM_43"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30efef9eb1b_0_1539"/>
          <p:cNvSpPr txBox="1"/>
          <p:nvPr>
            <p:ph idx="1" type="subTitle"/>
          </p:nvPr>
        </p:nvSpPr>
        <p:spPr>
          <a:xfrm>
            <a:off x="1262692" y="3887000"/>
            <a:ext cx="28776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4" name="Google Shape;594;g30efef9eb1b_0_1539"/>
          <p:cNvSpPr txBox="1"/>
          <p:nvPr>
            <p:ph hasCustomPrompt="1" type="title"/>
          </p:nvPr>
        </p:nvSpPr>
        <p:spPr>
          <a:xfrm>
            <a:off x="1262643" y="2152000"/>
            <a:ext cx="2877600" cy="16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95" name="Google Shape;595;g30efef9eb1b_0_1539"/>
          <p:cNvSpPr/>
          <p:nvPr/>
        </p:nvSpPr>
        <p:spPr>
          <a:xfrm rot="-8866030">
            <a:off x="-115142" y="5630131"/>
            <a:ext cx="2381156" cy="1175183"/>
          </a:xfrm>
          <a:custGeom>
            <a:rect b="b" l="l" r="r" t="t"/>
            <a:pathLst>
              <a:path extrusionOk="0" h="61867" w="246008">
                <a:moveTo>
                  <a:pt x="1" y="0"/>
                </a:moveTo>
                <a:cubicBezTo>
                  <a:pt x="1" y="0"/>
                  <a:pt x="3900" y="44992"/>
                  <a:pt x="39194" y="57840"/>
                </a:cubicBezTo>
                <a:cubicBezTo>
                  <a:pt x="46974" y="60669"/>
                  <a:pt x="53930" y="61867"/>
                  <a:pt x="60240" y="61867"/>
                </a:cubicBezTo>
                <a:cubicBezTo>
                  <a:pt x="95172" y="61867"/>
                  <a:pt x="110319" y="25159"/>
                  <a:pt x="135837" y="25159"/>
                </a:cubicBezTo>
                <a:cubicBezTo>
                  <a:pt x="138295" y="25159"/>
                  <a:pt x="140849" y="25499"/>
                  <a:pt x="143526" y="26246"/>
                </a:cubicBezTo>
                <a:cubicBezTo>
                  <a:pt x="159260" y="30639"/>
                  <a:pt x="172714" y="32419"/>
                  <a:pt x="184185" y="32419"/>
                </a:cubicBezTo>
                <a:cubicBezTo>
                  <a:pt x="233145" y="32419"/>
                  <a:pt x="246008" y="0"/>
                  <a:pt x="24600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6" name="Google Shape;596;g30efef9eb1b_0_1539"/>
          <p:cNvSpPr/>
          <p:nvPr/>
        </p:nvSpPr>
        <p:spPr>
          <a:xfrm rot="-8865262">
            <a:off x="-779296" y="5901031"/>
            <a:ext cx="4043126" cy="1827254"/>
          </a:xfrm>
          <a:custGeom>
            <a:rect b="b" l="l" r="r" t="t"/>
            <a:pathLst>
              <a:path extrusionOk="0" h="61984" w="264364">
                <a:moveTo>
                  <a:pt x="0" y="0"/>
                </a:moveTo>
                <a:lnTo>
                  <a:pt x="0" y="60406"/>
                </a:lnTo>
                <a:cubicBezTo>
                  <a:pt x="2845" y="61497"/>
                  <a:pt x="5907" y="61983"/>
                  <a:pt x="9094" y="61983"/>
                </a:cubicBezTo>
                <a:cubicBezTo>
                  <a:pt x="26664" y="61983"/>
                  <a:pt x="48053" y="47209"/>
                  <a:pt x="57950" y="37427"/>
                </a:cubicBezTo>
                <a:cubicBezTo>
                  <a:pt x="64434" y="31013"/>
                  <a:pt x="70724" y="28611"/>
                  <a:pt x="76592" y="28611"/>
                </a:cubicBezTo>
                <a:cubicBezTo>
                  <a:pt x="86364" y="28611"/>
                  <a:pt x="94966" y="35275"/>
                  <a:pt x="101344" y="41180"/>
                </a:cubicBezTo>
                <a:cubicBezTo>
                  <a:pt x="109706" y="48911"/>
                  <a:pt x="119411" y="51657"/>
                  <a:pt x="128732" y="51657"/>
                </a:cubicBezTo>
                <a:cubicBezTo>
                  <a:pt x="140963" y="51657"/>
                  <a:pt x="152533" y="46928"/>
                  <a:pt x="159536" y="42530"/>
                </a:cubicBezTo>
                <a:cubicBezTo>
                  <a:pt x="163971" y="39737"/>
                  <a:pt x="167611" y="38614"/>
                  <a:pt x="170732" y="38614"/>
                </a:cubicBezTo>
                <a:cubicBezTo>
                  <a:pt x="183490" y="38614"/>
                  <a:pt x="187572" y="57371"/>
                  <a:pt x="201829" y="57371"/>
                </a:cubicBezTo>
                <a:cubicBezTo>
                  <a:pt x="204682" y="57371"/>
                  <a:pt x="207942" y="56619"/>
                  <a:pt x="211761" y="54817"/>
                </a:cubicBezTo>
                <a:cubicBezTo>
                  <a:pt x="216023" y="52806"/>
                  <a:pt x="220035" y="52096"/>
                  <a:pt x="223864" y="52096"/>
                </a:cubicBezTo>
                <a:cubicBezTo>
                  <a:pt x="233065" y="52096"/>
                  <a:pt x="241204" y="56197"/>
                  <a:pt x="249202" y="56197"/>
                </a:cubicBezTo>
                <a:cubicBezTo>
                  <a:pt x="254235" y="56197"/>
                  <a:pt x="259212" y="54573"/>
                  <a:pt x="264364" y="49281"/>
                </a:cubicBezTo>
                <a:lnTo>
                  <a:pt x="26436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7" name="Google Shape;597;g30efef9eb1b_0_1539"/>
          <p:cNvSpPr/>
          <p:nvPr/>
        </p:nvSpPr>
        <p:spPr>
          <a:xfrm flipH="1" rot="-8865835">
            <a:off x="-1272078" y="5248796"/>
            <a:ext cx="4557926" cy="2357975"/>
          </a:xfrm>
          <a:custGeom>
            <a:rect b="b" l="l" r="r" t="t"/>
            <a:pathLst>
              <a:path extrusionOk="0" h="53519" w="264337">
                <a:moveTo>
                  <a:pt x="0" y="0"/>
                </a:moveTo>
                <a:lnTo>
                  <a:pt x="0" y="15527"/>
                </a:lnTo>
                <a:cubicBezTo>
                  <a:pt x="1926" y="15152"/>
                  <a:pt x="3735" y="14976"/>
                  <a:pt x="5438" y="14976"/>
                </a:cubicBezTo>
                <a:cubicBezTo>
                  <a:pt x="30663" y="14976"/>
                  <a:pt x="32875" y="53519"/>
                  <a:pt x="53900" y="53519"/>
                </a:cubicBezTo>
                <a:cubicBezTo>
                  <a:pt x="54445" y="53519"/>
                  <a:pt x="55002" y="53493"/>
                  <a:pt x="55573" y="53440"/>
                </a:cubicBezTo>
                <a:cubicBezTo>
                  <a:pt x="76094" y="51555"/>
                  <a:pt x="75382" y="25592"/>
                  <a:pt x="95618" y="25592"/>
                </a:cubicBezTo>
                <a:cubicBezTo>
                  <a:pt x="98284" y="25592"/>
                  <a:pt x="101312" y="26042"/>
                  <a:pt x="104800" y="27057"/>
                </a:cubicBezTo>
                <a:cubicBezTo>
                  <a:pt x="116474" y="30462"/>
                  <a:pt x="126065" y="31818"/>
                  <a:pt x="134168" y="31818"/>
                </a:cubicBezTo>
                <a:cubicBezTo>
                  <a:pt x="165913" y="31818"/>
                  <a:pt x="174833" y="11001"/>
                  <a:pt x="196809" y="11001"/>
                </a:cubicBezTo>
                <a:cubicBezTo>
                  <a:pt x="197872" y="11001"/>
                  <a:pt x="198967" y="11050"/>
                  <a:pt x="200095" y="11152"/>
                </a:cubicBezTo>
                <a:cubicBezTo>
                  <a:pt x="229610" y="13799"/>
                  <a:pt x="221509" y="30730"/>
                  <a:pt x="264337" y="35806"/>
                </a:cubicBezTo>
                <a:lnTo>
                  <a:pt x="26433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8" name="Google Shape;598;g30efef9eb1b_0_1539"/>
          <p:cNvSpPr/>
          <p:nvPr/>
        </p:nvSpPr>
        <p:spPr>
          <a:xfrm flipH="1" rot="10800000">
            <a:off x="-874529" y="84780"/>
            <a:ext cx="2443246" cy="1253385"/>
          </a:xfrm>
          <a:custGeom>
            <a:rect b="b" l="l" r="r" t="t"/>
            <a:pathLst>
              <a:path extrusionOk="0" h="76391" w="283357">
                <a:moveTo>
                  <a:pt x="0" y="76391"/>
                </a:moveTo>
                <a:cubicBezTo>
                  <a:pt x="0" y="76391"/>
                  <a:pt x="7446" y="11303"/>
                  <a:pt x="69809" y="27459"/>
                </a:cubicBezTo>
                <a:cubicBezTo>
                  <a:pt x="163419" y="51659"/>
                  <a:pt x="141479" y="1"/>
                  <a:pt x="215011" y="3524"/>
                </a:cubicBezTo>
                <a:cubicBezTo>
                  <a:pt x="283357" y="6716"/>
                  <a:pt x="283024" y="76391"/>
                  <a:pt x="283024" y="7639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9" name="Google Shape;599;g30efef9eb1b_0_1539"/>
          <p:cNvSpPr/>
          <p:nvPr/>
        </p:nvSpPr>
        <p:spPr>
          <a:xfrm rot="8967423">
            <a:off x="-1238440" y="-423294"/>
            <a:ext cx="3348872" cy="1440262"/>
          </a:xfrm>
          <a:custGeom>
            <a:rect b="b" l="l" r="r" t="t"/>
            <a:pathLst>
              <a:path extrusionOk="0" h="43920" w="264364">
                <a:moveTo>
                  <a:pt x="219423" y="1"/>
                </a:moveTo>
                <a:cubicBezTo>
                  <a:pt x="218735" y="1"/>
                  <a:pt x="218026" y="14"/>
                  <a:pt x="217297" y="39"/>
                </a:cubicBezTo>
                <a:cubicBezTo>
                  <a:pt x="193855" y="856"/>
                  <a:pt x="190998" y="14255"/>
                  <a:pt x="172689" y="14255"/>
                </a:cubicBezTo>
                <a:cubicBezTo>
                  <a:pt x="167988" y="14255"/>
                  <a:pt x="162268" y="13372"/>
                  <a:pt x="154919" y="11165"/>
                </a:cubicBezTo>
                <a:cubicBezTo>
                  <a:pt x="146746" y="8716"/>
                  <a:pt x="139552" y="7721"/>
                  <a:pt x="133072" y="7721"/>
                </a:cubicBezTo>
                <a:cubicBezTo>
                  <a:pt x="104893" y="7721"/>
                  <a:pt x="90210" y="26543"/>
                  <a:pt x="67183" y="26543"/>
                </a:cubicBezTo>
                <a:cubicBezTo>
                  <a:pt x="66131" y="26543"/>
                  <a:pt x="65061" y="26504"/>
                  <a:pt x="63971" y="26422"/>
                </a:cubicBezTo>
                <a:cubicBezTo>
                  <a:pt x="34457" y="24207"/>
                  <a:pt x="42828" y="9572"/>
                  <a:pt x="0" y="5305"/>
                </a:cubicBezTo>
                <a:lnTo>
                  <a:pt x="0" y="43920"/>
                </a:lnTo>
                <a:lnTo>
                  <a:pt x="264364" y="43920"/>
                </a:lnTo>
                <a:lnTo>
                  <a:pt x="264364" y="9491"/>
                </a:lnTo>
                <a:cubicBezTo>
                  <a:pt x="261782" y="9924"/>
                  <a:pt x="259493" y="10114"/>
                  <a:pt x="257424" y="10114"/>
                </a:cubicBezTo>
                <a:cubicBezTo>
                  <a:pt x="242345" y="10114"/>
                  <a:pt x="238978" y="1"/>
                  <a:pt x="21942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0" name="Google Shape;600;g30efef9eb1b_0_1539"/>
          <p:cNvSpPr/>
          <p:nvPr/>
        </p:nvSpPr>
        <p:spPr>
          <a:xfrm flipH="1" rot="9676571">
            <a:off x="-1719371" y="-382189"/>
            <a:ext cx="3689490" cy="1571697"/>
          </a:xfrm>
          <a:custGeom>
            <a:rect b="b" l="l" r="r" t="t"/>
            <a:pathLst>
              <a:path extrusionOk="0" h="40820" w="264364">
                <a:moveTo>
                  <a:pt x="224094" y="1"/>
                </a:moveTo>
                <a:cubicBezTo>
                  <a:pt x="221694" y="1"/>
                  <a:pt x="219079" y="167"/>
                  <a:pt x="216217" y="530"/>
                </a:cubicBezTo>
                <a:cubicBezTo>
                  <a:pt x="190574" y="3768"/>
                  <a:pt x="189388" y="22268"/>
                  <a:pt x="168921" y="22268"/>
                </a:cubicBezTo>
                <a:cubicBezTo>
                  <a:pt x="166175" y="22268"/>
                  <a:pt x="163082" y="21935"/>
                  <a:pt x="159536" y="21188"/>
                </a:cubicBezTo>
                <a:cubicBezTo>
                  <a:pt x="147862" y="18719"/>
                  <a:pt x="138271" y="17735"/>
                  <a:pt x="130168" y="17735"/>
                </a:cubicBezTo>
                <a:cubicBezTo>
                  <a:pt x="98424" y="17735"/>
                  <a:pt x="89504" y="32828"/>
                  <a:pt x="67530" y="32828"/>
                </a:cubicBezTo>
                <a:cubicBezTo>
                  <a:pt x="66466" y="32828"/>
                  <a:pt x="65371" y="32792"/>
                  <a:pt x="64241" y="32718"/>
                </a:cubicBezTo>
                <a:cubicBezTo>
                  <a:pt x="34727" y="30801"/>
                  <a:pt x="42828" y="18541"/>
                  <a:pt x="0" y="14842"/>
                </a:cubicBezTo>
                <a:lnTo>
                  <a:pt x="0" y="40819"/>
                </a:lnTo>
                <a:lnTo>
                  <a:pt x="264364" y="40819"/>
                </a:lnTo>
                <a:lnTo>
                  <a:pt x="264364" y="17785"/>
                </a:lnTo>
                <a:cubicBezTo>
                  <a:pt x="250431" y="15121"/>
                  <a:pt x="247008" y="1"/>
                  <a:pt x="22409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1" name="Google Shape;601;g30efef9eb1b_0_1539"/>
          <p:cNvSpPr/>
          <p:nvPr/>
        </p:nvSpPr>
        <p:spPr>
          <a:xfrm rot="5400000">
            <a:off x="1587306" y="921508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2" name="Google Shape;602;g30efef9eb1b_0_1539"/>
          <p:cNvSpPr/>
          <p:nvPr/>
        </p:nvSpPr>
        <p:spPr>
          <a:xfrm rot="5400000">
            <a:off x="1054994" y="5675758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3" name="Google Shape;603;g30efef9eb1b_0_1539"/>
          <p:cNvSpPr/>
          <p:nvPr/>
        </p:nvSpPr>
        <p:spPr>
          <a:xfrm rot="-5400000">
            <a:off x="941431" y="70712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4" name="Google Shape;604;g30efef9eb1b_0_1539"/>
          <p:cNvSpPr/>
          <p:nvPr/>
        </p:nvSpPr>
        <p:spPr>
          <a:xfrm rot="5400000">
            <a:off x="387831" y="4840308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CUSTOM_4"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g30efef9eb1b_0_1552"/>
          <p:cNvSpPr txBox="1"/>
          <p:nvPr>
            <p:ph type="title"/>
          </p:nvPr>
        </p:nvSpPr>
        <p:spPr>
          <a:xfrm>
            <a:off x="2846475" y="484367"/>
            <a:ext cx="34509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607" name="Google Shape;607;g30efef9eb1b_0_1552"/>
          <p:cNvSpPr txBox="1"/>
          <p:nvPr>
            <p:ph idx="1" type="subTitle"/>
          </p:nvPr>
        </p:nvSpPr>
        <p:spPr>
          <a:xfrm>
            <a:off x="788350" y="2193933"/>
            <a:ext cx="27045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608" name="Google Shape;608;g30efef9eb1b_0_1552"/>
          <p:cNvSpPr txBox="1"/>
          <p:nvPr>
            <p:ph idx="2" type="subTitle"/>
          </p:nvPr>
        </p:nvSpPr>
        <p:spPr>
          <a:xfrm>
            <a:off x="538175" y="3007200"/>
            <a:ext cx="3834000" cy="264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200"/>
            </a:lvl1pPr>
            <a:lvl2pPr lvl="1" algn="ctr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09" name="Google Shape;609;g30efef9eb1b_0_1552"/>
          <p:cNvSpPr txBox="1"/>
          <p:nvPr>
            <p:ph idx="3" type="subTitle"/>
          </p:nvPr>
        </p:nvSpPr>
        <p:spPr>
          <a:xfrm>
            <a:off x="5158975" y="2193933"/>
            <a:ext cx="27045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610" name="Google Shape;610;g30efef9eb1b_0_1552"/>
          <p:cNvSpPr txBox="1"/>
          <p:nvPr>
            <p:ph idx="4" type="subTitle"/>
          </p:nvPr>
        </p:nvSpPr>
        <p:spPr>
          <a:xfrm>
            <a:off x="4771825" y="3007200"/>
            <a:ext cx="3834000" cy="264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200"/>
            </a:lvl1pPr>
            <a:lvl2pPr lvl="1" algn="ctr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1" name="Google Shape;611;g30efef9eb1b_0_1552"/>
          <p:cNvSpPr/>
          <p:nvPr/>
        </p:nvSpPr>
        <p:spPr>
          <a:xfrm flipH="1" rot="-10203972">
            <a:off x="6438833" y="-163488"/>
            <a:ext cx="3467578" cy="1550849"/>
          </a:xfrm>
          <a:custGeom>
            <a:rect b="b" l="l" r="r" t="t"/>
            <a:pathLst>
              <a:path extrusionOk="0" h="23502" w="49839">
                <a:moveTo>
                  <a:pt x="12527" y="1"/>
                </a:moveTo>
                <a:cubicBezTo>
                  <a:pt x="11413" y="1"/>
                  <a:pt x="10247" y="125"/>
                  <a:pt x="9017" y="410"/>
                </a:cubicBezTo>
                <a:cubicBezTo>
                  <a:pt x="4486" y="1459"/>
                  <a:pt x="402" y="6325"/>
                  <a:pt x="157" y="11280"/>
                </a:cubicBezTo>
                <a:cubicBezTo>
                  <a:pt x="0" y="14650"/>
                  <a:pt x="1518" y="19694"/>
                  <a:pt x="5468" y="22238"/>
                </a:cubicBezTo>
                <a:cubicBezTo>
                  <a:pt x="6967" y="23186"/>
                  <a:pt x="8215" y="23502"/>
                  <a:pt x="9471" y="23502"/>
                </a:cubicBezTo>
                <a:cubicBezTo>
                  <a:pt x="10404" y="23502"/>
                  <a:pt x="11341" y="23327"/>
                  <a:pt x="12387" y="23109"/>
                </a:cubicBezTo>
                <a:cubicBezTo>
                  <a:pt x="23723" y="20797"/>
                  <a:pt x="35152" y="18016"/>
                  <a:pt x="46692" y="18016"/>
                </a:cubicBezTo>
                <a:cubicBezTo>
                  <a:pt x="47740" y="18016"/>
                  <a:pt x="48789" y="18039"/>
                  <a:pt x="49839" y="18087"/>
                </a:cubicBezTo>
                <a:cubicBezTo>
                  <a:pt x="49214" y="15520"/>
                  <a:pt x="49147" y="12820"/>
                  <a:pt x="48500" y="10253"/>
                </a:cubicBezTo>
                <a:cubicBezTo>
                  <a:pt x="47830" y="7664"/>
                  <a:pt x="46245" y="3624"/>
                  <a:pt x="43723" y="2486"/>
                </a:cubicBezTo>
                <a:cubicBezTo>
                  <a:pt x="43091" y="2196"/>
                  <a:pt x="42479" y="2074"/>
                  <a:pt x="41873" y="2074"/>
                </a:cubicBezTo>
                <a:cubicBezTo>
                  <a:pt x="38847" y="2074"/>
                  <a:pt x="35967" y="5108"/>
                  <a:pt x="31336" y="5276"/>
                </a:cubicBezTo>
                <a:cubicBezTo>
                  <a:pt x="31216" y="5280"/>
                  <a:pt x="31096" y="5282"/>
                  <a:pt x="30977" y="5282"/>
                </a:cubicBezTo>
                <a:cubicBezTo>
                  <a:pt x="24835" y="5282"/>
                  <a:pt x="19797" y="1"/>
                  <a:pt x="1252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2" name="Google Shape;612;g30efef9eb1b_0_1552"/>
          <p:cNvSpPr/>
          <p:nvPr/>
        </p:nvSpPr>
        <p:spPr>
          <a:xfrm flipH="1">
            <a:off x="8345826" y="1312832"/>
            <a:ext cx="163500" cy="2181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3" name="Google Shape;613;g30efef9eb1b_0_1552"/>
          <p:cNvSpPr/>
          <p:nvPr/>
        </p:nvSpPr>
        <p:spPr>
          <a:xfrm flipH="1">
            <a:off x="8977776" y="1767265"/>
            <a:ext cx="98400" cy="1317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4" name="Google Shape;614;g30efef9eb1b_0_1552"/>
          <p:cNvSpPr/>
          <p:nvPr/>
        </p:nvSpPr>
        <p:spPr>
          <a:xfrm flipH="1">
            <a:off x="6236651" y="251165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5" name="Google Shape;615;g30efef9eb1b_0_1552"/>
          <p:cNvSpPr/>
          <p:nvPr/>
        </p:nvSpPr>
        <p:spPr>
          <a:xfrm flipH="1">
            <a:off x="7070376" y="719065"/>
            <a:ext cx="98400" cy="131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6" name="Google Shape;616;g30efef9eb1b_0_1552"/>
          <p:cNvSpPr/>
          <p:nvPr/>
        </p:nvSpPr>
        <p:spPr>
          <a:xfrm>
            <a:off x="7168769" y="-132486"/>
            <a:ext cx="2517610" cy="1388726"/>
          </a:xfrm>
          <a:custGeom>
            <a:rect b="b" l="l" r="r" t="t"/>
            <a:pathLst>
              <a:path extrusionOk="0" h="43165" w="72716">
                <a:moveTo>
                  <a:pt x="36506" y="1"/>
                </a:moveTo>
                <a:cubicBezTo>
                  <a:pt x="24983" y="1"/>
                  <a:pt x="13559" y="1174"/>
                  <a:pt x="0" y="3973"/>
                </a:cubicBezTo>
                <a:cubicBezTo>
                  <a:pt x="982" y="6629"/>
                  <a:pt x="1205" y="12052"/>
                  <a:pt x="1853" y="14262"/>
                </a:cubicBezTo>
                <a:cubicBezTo>
                  <a:pt x="3259" y="19194"/>
                  <a:pt x="12610" y="30220"/>
                  <a:pt x="23859" y="33077"/>
                </a:cubicBezTo>
                <a:cubicBezTo>
                  <a:pt x="25907" y="33596"/>
                  <a:pt x="27823" y="33808"/>
                  <a:pt x="29631" y="33808"/>
                </a:cubicBezTo>
                <a:cubicBezTo>
                  <a:pt x="37728" y="33808"/>
                  <a:pt x="43662" y="29551"/>
                  <a:pt x="49622" y="29551"/>
                </a:cubicBezTo>
                <a:cubicBezTo>
                  <a:pt x="50569" y="29551"/>
                  <a:pt x="51516" y="29659"/>
                  <a:pt x="52472" y="29907"/>
                </a:cubicBezTo>
                <a:cubicBezTo>
                  <a:pt x="60284" y="31938"/>
                  <a:pt x="55507" y="42049"/>
                  <a:pt x="72715" y="43165"/>
                </a:cubicBezTo>
                <a:cubicBezTo>
                  <a:pt x="70483" y="29863"/>
                  <a:pt x="71086" y="16270"/>
                  <a:pt x="71689" y="2812"/>
                </a:cubicBezTo>
                <a:cubicBezTo>
                  <a:pt x="58580" y="1069"/>
                  <a:pt x="47498" y="1"/>
                  <a:pt x="3650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7" name="Google Shape;617;g30efef9eb1b_0_1552"/>
          <p:cNvSpPr/>
          <p:nvPr/>
        </p:nvSpPr>
        <p:spPr>
          <a:xfrm flipH="1" rot="10800000">
            <a:off x="7678176" y="-280336"/>
            <a:ext cx="2057229" cy="1038612"/>
          </a:xfrm>
          <a:custGeom>
            <a:rect b="b" l="l" r="r" t="t"/>
            <a:pathLst>
              <a:path extrusionOk="0" h="23502" w="49839">
                <a:moveTo>
                  <a:pt x="12527" y="1"/>
                </a:moveTo>
                <a:cubicBezTo>
                  <a:pt x="11413" y="1"/>
                  <a:pt x="10247" y="125"/>
                  <a:pt x="9017" y="410"/>
                </a:cubicBezTo>
                <a:cubicBezTo>
                  <a:pt x="4486" y="1459"/>
                  <a:pt x="402" y="6325"/>
                  <a:pt x="157" y="11280"/>
                </a:cubicBezTo>
                <a:cubicBezTo>
                  <a:pt x="0" y="14650"/>
                  <a:pt x="1518" y="19694"/>
                  <a:pt x="5468" y="22238"/>
                </a:cubicBezTo>
                <a:cubicBezTo>
                  <a:pt x="6967" y="23186"/>
                  <a:pt x="8215" y="23502"/>
                  <a:pt x="9471" y="23502"/>
                </a:cubicBezTo>
                <a:cubicBezTo>
                  <a:pt x="10404" y="23502"/>
                  <a:pt x="11341" y="23327"/>
                  <a:pt x="12387" y="23109"/>
                </a:cubicBezTo>
                <a:cubicBezTo>
                  <a:pt x="23723" y="20797"/>
                  <a:pt x="35152" y="18016"/>
                  <a:pt x="46692" y="18016"/>
                </a:cubicBezTo>
                <a:cubicBezTo>
                  <a:pt x="47740" y="18016"/>
                  <a:pt x="48789" y="18039"/>
                  <a:pt x="49839" y="18087"/>
                </a:cubicBezTo>
                <a:cubicBezTo>
                  <a:pt x="49214" y="15520"/>
                  <a:pt x="49147" y="12820"/>
                  <a:pt x="48500" y="10253"/>
                </a:cubicBezTo>
                <a:cubicBezTo>
                  <a:pt x="47830" y="7664"/>
                  <a:pt x="46245" y="3624"/>
                  <a:pt x="43723" y="2486"/>
                </a:cubicBezTo>
                <a:cubicBezTo>
                  <a:pt x="43091" y="2196"/>
                  <a:pt x="42479" y="2074"/>
                  <a:pt x="41873" y="2074"/>
                </a:cubicBezTo>
                <a:cubicBezTo>
                  <a:pt x="38847" y="2074"/>
                  <a:pt x="35967" y="5108"/>
                  <a:pt x="31336" y="5276"/>
                </a:cubicBezTo>
                <a:cubicBezTo>
                  <a:pt x="31216" y="5280"/>
                  <a:pt x="31096" y="5282"/>
                  <a:pt x="30977" y="5282"/>
                </a:cubicBezTo>
                <a:cubicBezTo>
                  <a:pt x="24835" y="5282"/>
                  <a:pt x="19797" y="1"/>
                  <a:pt x="12527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8" name="Google Shape;618;g30efef9eb1b_0_1552"/>
          <p:cNvSpPr/>
          <p:nvPr/>
        </p:nvSpPr>
        <p:spPr>
          <a:xfrm rot="10203972">
            <a:off x="-573614" y="-228338"/>
            <a:ext cx="3467578" cy="1550849"/>
          </a:xfrm>
          <a:custGeom>
            <a:rect b="b" l="l" r="r" t="t"/>
            <a:pathLst>
              <a:path extrusionOk="0" h="23502" w="49839">
                <a:moveTo>
                  <a:pt x="12527" y="1"/>
                </a:moveTo>
                <a:cubicBezTo>
                  <a:pt x="11413" y="1"/>
                  <a:pt x="10247" y="125"/>
                  <a:pt x="9017" y="410"/>
                </a:cubicBezTo>
                <a:cubicBezTo>
                  <a:pt x="4486" y="1459"/>
                  <a:pt x="402" y="6325"/>
                  <a:pt x="157" y="11280"/>
                </a:cubicBezTo>
                <a:cubicBezTo>
                  <a:pt x="0" y="14650"/>
                  <a:pt x="1518" y="19694"/>
                  <a:pt x="5468" y="22238"/>
                </a:cubicBezTo>
                <a:cubicBezTo>
                  <a:pt x="6967" y="23186"/>
                  <a:pt x="8215" y="23502"/>
                  <a:pt x="9471" y="23502"/>
                </a:cubicBezTo>
                <a:cubicBezTo>
                  <a:pt x="10404" y="23502"/>
                  <a:pt x="11341" y="23327"/>
                  <a:pt x="12387" y="23109"/>
                </a:cubicBezTo>
                <a:cubicBezTo>
                  <a:pt x="23723" y="20797"/>
                  <a:pt x="35152" y="18016"/>
                  <a:pt x="46692" y="18016"/>
                </a:cubicBezTo>
                <a:cubicBezTo>
                  <a:pt x="47740" y="18016"/>
                  <a:pt x="48789" y="18039"/>
                  <a:pt x="49839" y="18087"/>
                </a:cubicBezTo>
                <a:cubicBezTo>
                  <a:pt x="49214" y="15520"/>
                  <a:pt x="49147" y="12820"/>
                  <a:pt x="48500" y="10253"/>
                </a:cubicBezTo>
                <a:cubicBezTo>
                  <a:pt x="47830" y="7664"/>
                  <a:pt x="46245" y="3624"/>
                  <a:pt x="43723" y="2486"/>
                </a:cubicBezTo>
                <a:cubicBezTo>
                  <a:pt x="43091" y="2196"/>
                  <a:pt x="42479" y="2074"/>
                  <a:pt x="41873" y="2074"/>
                </a:cubicBezTo>
                <a:cubicBezTo>
                  <a:pt x="38847" y="2074"/>
                  <a:pt x="35967" y="5108"/>
                  <a:pt x="31336" y="5276"/>
                </a:cubicBezTo>
                <a:cubicBezTo>
                  <a:pt x="31216" y="5280"/>
                  <a:pt x="31096" y="5282"/>
                  <a:pt x="30977" y="5282"/>
                </a:cubicBezTo>
                <a:cubicBezTo>
                  <a:pt x="24835" y="5282"/>
                  <a:pt x="19797" y="1"/>
                  <a:pt x="1252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9" name="Google Shape;619;g30efef9eb1b_0_1552"/>
          <p:cNvSpPr/>
          <p:nvPr/>
        </p:nvSpPr>
        <p:spPr>
          <a:xfrm>
            <a:off x="823471" y="1247982"/>
            <a:ext cx="163500" cy="2181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0" name="Google Shape;620;g30efef9eb1b_0_1552"/>
          <p:cNvSpPr/>
          <p:nvPr/>
        </p:nvSpPr>
        <p:spPr>
          <a:xfrm>
            <a:off x="256621" y="1702415"/>
            <a:ext cx="98400" cy="1317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1" name="Google Shape;621;g30efef9eb1b_0_1552"/>
          <p:cNvSpPr/>
          <p:nvPr/>
        </p:nvSpPr>
        <p:spPr>
          <a:xfrm>
            <a:off x="2997746" y="186315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2" name="Google Shape;622;g30efef9eb1b_0_1552"/>
          <p:cNvSpPr/>
          <p:nvPr/>
        </p:nvSpPr>
        <p:spPr>
          <a:xfrm>
            <a:off x="2164021" y="654215"/>
            <a:ext cx="98400" cy="131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3" name="Google Shape;623;g30efef9eb1b_0_1552"/>
          <p:cNvSpPr/>
          <p:nvPr/>
        </p:nvSpPr>
        <p:spPr>
          <a:xfrm flipH="1">
            <a:off x="-353582" y="-197336"/>
            <a:ext cx="2517610" cy="1388726"/>
          </a:xfrm>
          <a:custGeom>
            <a:rect b="b" l="l" r="r" t="t"/>
            <a:pathLst>
              <a:path extrusionOk="0" h="43165" w="72716">
                <a:moveTo>
                  <a:pt x="36506" y="1"/>
                </a:moveTo>
                <a:cubicBezTo>
                  <a:pt x="24983" y="1"/>
                  <a:pt x="13559" y="1174"/>
                  <a:pt x="0" y="3973"/>
                </a:cubicBezTo>
                <a:cubicBezTo>
                  <a:pt x="982" y="6629"/>
                  <a:pt x="1205" y="12052"/>
                  <a:pt x="1853" y="14262"/>
                </a:cubicBezTo>
                <a:cubicBezTo>
                  <a:pt x="3259" y="19194"/>
                  <a:pt x="12610" y="30220"/>
                  <a:pt x="23859" y="33077"/>
                </a:cubicBezTo>
                <a:cubicBezTo>
                  <a:pt x="25907" y="33596"/>
                  <a:pt x="27823" y="33808"/>
                  <a:pt x="29631" y="33808"/>
                </a:cubicBezTo>
                <a:cubicBezTo>
                  <a:pt x="37728" y="33808"/>
                  <a:pt x="43662" y="29551"/>
                  <a:pt x="49622" y="29551"/>
                </a:cubicBezTo>
                <a:cubicBezTo>
                  <a:pt x="50569" y="29551"/>
                  <a:pt x="51516" y="29659"/>
                  <a:pt x="52472" y="29907"/>
                </a:cubicBezTo>
                <a:cubicBezTo>
                  <a:pt x="60284" y="31938"/>
                  <a:pt x="55507" y="42049"/>
                  <a:pt x="72715" y="43165"/>
                </a:cubicBezTo>
                <a:cubicBezTo>
                  <a:pt x="70483" y="29863"/>
                  <a:pt x="71086" y="16270"/>
                  <a:pt x="71689" y="2812"/>
                </a:cubicBezTo>
                <a:cubicBezTo>
                  <a:pt x="58580" y="1069"/>
                  <a:pt x="47498" y="1"/>
                  <a:pt x="3650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4" name="Google Shape;624;g30efef9eb1b_0_1552"/>
          <p:cNvSpPr/>
          <p:nvPr/>
        </p:nvSpPr>
        <p:spPr>
          <a:xfrm rot="10800000">
            <a:off x="-402608" y="-345186"/>
            <a:ext cx="2057229" cy="1038612"/>
          </a:xfrm>
          <a:custGeom>
            <a:rect b="b" l="l" r="r" t="t"/>
            <a:pathLst>
              <a:path extrusionOk="0" h="23502" w="49839">
                <a:moveTo>
                  <a:pt x="12527" y="1"/>
                </a:moveTo>
                <a:cubicBezTo>
                  <a:pt x="11413" y="1"/>
                  <a:pt x="10247" y="125"/>
                  <a:pt x="9017" y="410"/>
                </a:cubicBezTo>
                <a:cubicBezTo>
                  <a:pt x="4486" y="1459"/>
                  <a:pt x="402" y="6325"/>
                  <a:pt x="157" y="11280"/>
                </a:cubicBezTo>
                <a:cubicBezTo>
                  <a:pt x="0" y="14650"/>
                  <a:pt x="1518" y="19694"/>
                  <a:pt x="5468" y="22238"/>
                </a:cubicBezTo>
                <a:cubicBezTo>
                  <a:pt x="6967" y="23186"/>
                  <a:pt x="8215" y="23502"/>
                  <a:pt x="9471" y="23502"/>
                </a:cubicBezTo>
                <a:cubicBezTo>
                  <a:pt x="10404" y="23502"/>
                  <a:pt x="11341" y="23327"/>
                  <a:pt x="12387" y="23109"/>
                </a:cubicBezTo>
                <a:cubicBezTo>
                  <a:pt x="23723" y="20797"/>
                  <a:pt x="35152" y="18016"/>
                  <a:pt x="46692" y="18016"/>
                </a:cubicBezTo>
                <a:cubicBezTo>
                  <a:pt x="47740" y="18016"/>
                  <a:pt x="48789" y="18039"/>
                  <a:pt x="49839" y="18087"/>
                </a:cubicBezTo>
                <a:cubicBezTo>
                  <a:pt x="49214" y="15520"/>
                  <a:pt x="49147" y="12820"/>
                  <a:pt x="48500" y="10253"/>
                </a:cubicBezTo>
                <a:cubicBezTo>
                  <a:pt x="47830" y="7664"/>
                  <a:pt x="46245" y="3624"/>
                  <a:pt x="43723" y="2486"/>
                </a:cubicBezTo>
                <a:cubicBezTo>
                  <a:pt x="43091" y="2196"/>
                  <a:pt x="42479" y="2074"/>
                  <a:pt x="41873" y="2074"/>
                </a:cubicBezTo>
                <a:cubicBezTo>
                  <a:pt x="38847" y="2074"/>
                  <a:pt x="35967" y="5108"/>
                  <a:pt x="31336" y="5276"/>
                </a:cubicBezTo>
                <a:cubicBezTo>
                  <a:pt x="31216" y="5280"/>
                  <a:pt x="31096" y="5282"/>
                  <a:pt x="30977" y="5282"/>
                </a:cubicBezTo>
                <a:cubicBezTo>
                  <a:pt x="24835" y="5282"/>
                  <a:pt x="19797" y="1"/>
                  <a:pt x="12527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4">
  <p:cSld name="CUSTOM_18"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g30efef9eb1b_0_1572"/>
          <p:cNvSpPr txBox="1"/>
          <p:nvPr>
            <p:ph idx="1" type="subTitle"/>
          </p:nvPr>
        </p:nvSpPr>
        <p:spPr>
          <a:xfrm>
            <a:off x="4658775" y="4589067"/>
            <a:ext cx="2087700" cy="126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7" name="Google Shape;627;g30efef9eb1b_0_1572"/>
          <p:cNvSpPr txBox="1"/>
          <p:nvPr>
            <p:ph idx="2" type="subTitle"/>
          </p:nvPr>
        </p:nvSpPr>
        <p:spPr>
          <a:xfrm>
            <a:off x="2397771" y="1867000"/>
            <a:ext cx="2087700" cy="126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8" name="Google Shape;628;g30efef9eb1b_0_1572"/>
          <p:cNvSpPr txBox="1"/>
          <p:nvPr>
            <p:ph type="title"/>
          </p:nvPr>
        </p:nvSpPr>
        <p:spPr>
          <a:xfrm>
            <a:off x="4658771" y="3741467"/>
            <a:ext cx="2087700" cy="84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r">
              <a:spcBef>
                <a:spcPts val="0"/>
              </a:spcBef>
              <a:spcAft>
                <a:spcPts val="0"/>
              </a:spcAft>
              <a:buSzPts val="2700"/>
              <a:buFont typeface="Fira Sans Condensed"/>
              <a:buNone/>
              <a:defRPr b="1" sz="2700">
                <a:latin typeface="Fira Sans Condensed"/>
                <a:ea typeface="Fira Sans Condensed"/>
                <a:cs typeface="Fira Sans Condensed"/>
                <a:sym typeface="Fira Sans Condensed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SzPts val="2700"/>
              <a:buFont typeface="Fira Sans Condensed"/>
              <a:buNone/>
              <a:defRPr b="1" sz="2700">
                <a:latin typeface="Fira Sans Condensed"/>
                <a:ea typeface="Fira Sans Condensed"/>
                <a:cs typeface="Fira Sans Condensed"/>
                <a:sym typeface="Fira Sans Condensed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SzPts val="2700"/>
              <a:buFont typeface="Fira Sans Condensed"/>
              <a:buNone/>
              <a:defRPr b="1" sz="2700">
                <a:latin typeface="Fira Sans Condensed"/>
                <a:ea typeface="Fira Sans Condensed"/>
                <a:cs typeface="Fira Sans Condensed"/>
                <a:sym typeface="Fira Sans Condensed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SzPts val="2700"/>
              <a:buFont typeface="Fira Sans Condensed"/>
              <a:buNone/>
              <a:defRPr b="1" sz="2700">
                <a:latin typeface="Fira Sans Condensed"/>
                <a:ea typeface="Fira Sans Condensed"/>
                <a:cs typeface="Fira Sans Condensed"/>
                <a:sym typeface="Fira Sans Condensed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SzPts val="2700"/>
              <a:buFont typeface="Fira Sans Condensed"/>
              <a:buNone/>
              <a:defRPr b="1" sz="2700">
                <a:latin typeface="Fira Sans Condensed"/>
                <a:ea typeface="Fira Sans Condensed"/>
                <a:cs typeface="Fira Sans Condensed"/>
                <a:sym typeface="Fira Sans Condensed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SzPts val="2700"/>
              <a:buFont typeface="Fira Sans Condensed"/>
              <a:buNone/>
              <a:defRPr b="1" sz="2700">
                <a:latin typeface="Fira Sans Condensed"/>
                <a:ea typeface="Fira Sans Condensed"/>
                <a:cs typeface="Fira Sans Condensed"/>
                <a:sym typeface="Fira Sans Condensed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SzPts val="2700"/>
              <a:buFont typeface="Fira Sans Condensed"/>
              <a:buNone/>
              <a:defRPr b="1" sz="2700">
                <a:latin typeface="Fira Sans Condensed"/>
                <a:ea typeface="Fira Sans Condensed"/>
                <a:cs typeface="Fira Sans Condensed"/>
                <a:sym typeface="Fira Sans Condensed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SzPts val="2700"/>
              <a:buFont typeface="Fira Sans Condensed"/>
              <a:buNone/>
              <a:defRPr b="1" sz="2700">
                <a:latin typeface="Fira Sans Condensed"/>
                <a:ea typeface="Fira Sans Condensed"/>
                <a:cs typeface="Fira Sans Condensed"/>
                <a:sym typeface="Fira Sans Condensed"/>
              </a:defRPr>
            </a:lvl9pPr>
          </a:lstStyle>
          <a:p/>
        </p:txBody>
      </p:sp>
      <p:sp>
        <p:nvSpPr>
          <p:cNvPr id="629" name="Google Shape;629;g30efef9eb1b_0_1572"/>
          <p:cNvSpPr txBox="1"/>
          <p:nvPr>
            <p:ph idx="3" type="title"/>
          </p:nvPr>
        </p:nvSpPr>
        <p:spPr>
          <a:xfrm>
            <a:off x="2397771" y="1019400"/>
            <a:ext cx="2087700" cy="84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>
              <a:spcBef>
                <a:spcPts val="0"/>
              </a:spcBef>
              <a:spcAft>
                <a:spcPts val="0"/>
              </a:spcAft>
              <a:buSzPts val="2700"/>
              <a:buFont typeface="Fira Sans Condensed"/>
              <a:buNone/>
              <a:defRPr b="1" sz="2700">
                <a:latin typeface="Fira Sans Condensed"/>
                <a:ea typeface="Fira Sans Condensed"/>
                <a:cs typeface="Fira Sans Condensed"/>
                <a:sym typeface="Fira Sans Condense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700"/>
              <a:buFont typeface="Fira Sans Condensed"/>
              <a:buNone/>
              <a:defRPr b="1" sz="2700">
                <a:latin typeface="Fira Sans Condensed"/>
                <a:ea typeface="Fira Sans Condensed"/>
                <a:cs typeface="Fira Sans Condensed"/>
                <a:sym typeface="Fira Sans Condense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700"/>
              <a:buFont typeface="Fira Sans Condensed"/>
              <a:buNone/>
              <a:defRPr b="1" sz="2700">
                <a:latin typeface="Fira Sans Condensed"/>
                <a:ea typeface="Fira Sans Condensed"/>
                <a:cs typeface="Fira Sans Condensed"/>
                <a:sym typeface="Fira Sans Condense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700"/>
              <a:buFont typeface="Fira Sans Condensed"/>
              <a:buNone/>
              <a:defRPr b="1" sz="2700">
                <a:latin typeface="Fira Sans Condensed"/>
                <a:ea typeface="Fira Sans Condensed"/>
                <a:cs typeface="Fira Sans Condensed"/>
                <a:sym typeface="Fira Sans Condense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700"/>
              <a:buFont typeface="Fira Sans Condensed"/>
              <a:buNone/>
              <a:defRPr b="1" sz="2700">
                <a:latin typeface="Fira Sans Condensed"/>
                <a:ea typeface="Fira Sans Condensed"/>
                <a:cs typeface="Fira Sans Condensed"/>
                <a:sym typeface="Fira Sans Condense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700"/>
              <a:buFont typeface="Fira Sans Condensed"/>
              <a:buNone/>
              <a:defRPr b="1" sz="2700">
                <a:latin typeface="Fira Sans Condensed"/>
                <a:ea typeface="Fira Sans Condensed"/>
                <a:cs typeface="Fira Sans Condensed"/>
                <a:sym typeface="Fira Sans Condense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700"/>
              <a:buFont typeface="Fira Sans Condensed"/>
              <a:buNone/>
              <a:defRPr b="1" sz="2700">
                <a:latin typeface="Fira Sans Condensed"/>
                <a:ea typeface="Fira Sans Condensed"/>
                <a:cs typeface="Fira Sans Condensed"/>
                <a:sym typeface="Fira Sans Condense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700"/>
              <a:buFont typeface="Fira Sans Condensed"/>
              <a:buNone/>
              <a:defRPr b="1" sz="2700">
                <a:latin typeface="Fira Sans Condensed"/>
                <a:ea typeface="Fira Sans Condensed"/>
                <a:cs typeface="Fira Sans Condensed"/>
                <a:sym typeface="Fira Sans Condensed"/>
              </a:defRPr>
            </a:lvl9pPr>
          </a:lstStyle>
          <a:p/>
        </p:txBody>
      </p:sp>
      <p:sp>
        <p:nvSpPr>
          <p:cNvPr id="630" name="Google Shape;630;g30efef9eb1b_0_1572"/>
          <p:cNvSpPr/>
          <p:nvPr/>
        </p:nvSpPr>
        <p:spPr>
          <a:xfrm>
            <a:off x="485275" y="5145933"/>
            <a:ext cx="3336529" cy="1711349"/>
          </a:xfrm>
          <a:custGeom>
            <a:rect b="b" l="l" r="r" t="t"/>
            <a:pathLst>
              <a:path extrusionOk="0" h="76391" w="283357">
                <a:moveTo>
                  <a:pt x="0" y="76391"/>
                </a:moveTo>
                <a:cubicBezTo>
                  <a:pt x="0" y="76391"/>
                  <a:pt x="7446" y="11303"/>
                  <a:pt x="69809" y="27459"/>
                </a:cubicBezTo>
                <a:cubicBezTo>
                  <a:pt x="163419" y="51659"/>
                  <a:pt x="141479" y="1"/>
                  <a:pt x="215011" y="3524"/>
                </a:cubicBezTo>
                <a:cubicBezTo>
                  <a:pt x="283357" y="6716"/>
                  <a:pt x="283024" y="76391"/>
                  <a:pt x="283024" y="7639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1" name="Google Shape;631;g30efef9eb1b_0_1572"/>
          <p:cNvSpPr/>
          <p:nvPr/>
        </p:nvSpPr>
        <p:spPr>
          <a:xfrm flipH="1" rot="1832518">
            <a:off x="-603816" y="5591398"/>
            <a:ext cx="4572806" cy="1966888"/>
          </a:xfrm>
          <a:custGeom>
            <a:rect b="b" l="l" r="r" t="t"/>
            <a:pathLst>
              <a:path extrusionOk="0" h="43920" w="264364">
                <a:moveTo>
                  <a:pt x="219423" y="1"/>
                </a:moveTo>
                <a:cubicBezTo>
                  <a:pt x="218735" y="1"/>
                  <a:pt x="218026" y="14"/>
                  <a:pt x="217297" y="39"/>
                </a:cubicBezTo>
                <a:cubicBezTo>
                  <a:pt x="193855" y="856"/>
                  <a:pt x="190998" y="14255"/>
                  <a:pt x="172689" y="14255"/>
                </a:cubicBezTo>
                <a:cubicBezTo>
                  <a:pt x="167988" y="14255"/>
                  <a:pt x="162268" y="13372"/>
                  <a:pt x="154919" y="11165"/>
                </a:cubicBezTo>
                <a:cubicBezTo>
                  <a:pt x="146746" y="8716"/>
                  <a:pt x="139552" y="7721"/>
                  <a:pt x="133072" y="7721"/>
                </a:cubicBezTo>
                <a:cubicBezTo>
                  <a:pt x="104893" y="7721"/>
                  <a:pt x="90210" y="26543"/>
                  <a:pt x="67183" y="26543"/>
                </a:cubicBezTo>
                <a:cubicBezTo>
                  <a:pt x="66131" y="26543"/>
                  <a:pt x="65061" y="26504"/>
                  <a:pt x="63971" y="26422"/>
                </a:cubicBezTo>
                <a:cubicBezTo>
                  <a:pt x="34457" y="24207"/>
                  <a:pt x="42828" y="9572"/>
                  <a:pt x="0" y="5305"/>
                </a:cubicBezTo>
                <a:lnTo>
                  <a:pt x="0" y="43920"/>
                </a:lnTo>
                <a:lnTo>
                  <a:pt x="264364" y="43920"/>
                </a:lnTo>
                <a:lnTo>
                  <a:pt x="264364" y="9491"/>
                </a:lnTo>
                <a:cubicBezTo>
                  <a:pt x="261782" y="9924"/>
                  <a:pt x="259493" y="10114"/>
                  <a:pt x="257424" y="10114"/>
                </a:cubicBezTo>
                <a:cubicBezTo>
                  <a:pt x="242345" y="10114"/>
                  <a:pt x="238978" y="1"/>
                  <a:pt x="21942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2" name="Google Shape;632;g30efef9eb1b_0_1572"/>
          <p:cNvSpPr/>
          <p:nvPr/>
        </p:nvSpPr>
        <p:spPr>
          <a:xfrm rot="5679687">
            <a:off x="6867213" y="-656557"/>
            <a:ext cx="2690950" cy="2151703"/>
          </a:xfrm>
          <a:custGeom>
            <a:rect b="b" l="l" r="r" t="t"/>
            <a:pathLst>
              <a:path extrusionOk="0" h="139852" w="184937">
                <a:moveTo>
                  <a:pt x="59024" y="1"/>
                </a:moveTo>
                <a:cubicBezTo>
                  <a:pt x="37702" y="1"/>
                  <a:pt x="17942" y="12858"/>
                  <a:pt x="11925" y="32587"/>
                </a:cubicBezTo>
                <a:cubicBezTo>
                  <a:pt x="1" y="71595"/>
                  <a:pt x="35681" y="113191"/>
                  <a:pt x="79310" y="130384"/>
                </a:cubicBezTo>
                <a:cubicBezTo>
                  <a:pt x="95983" y="136984"/>
                  <a:pt x="112612" y="139851"/>
                  <a:pt x="127490" y="139851"/>
                </a:cubicBezTo>
                <a:cubicBezTo>
                  <a:pt x="160532" y="139851"/>
                  <a:pt x="184937" y="125708"/>
                  <a:pt x="182005" y="106905"/>
                </a:cubicBezTo>
                <a:cubicBezTo>
                  <a:pt x="175997" y="67251"/>
                  <a:pt x="140409" y="105334"/>
                  <a:pt x="114805" y="42848"/>
                </a:cubicBezTo>
                <a:cubicBezTo>
                  <a:pt x="102395" y="12395"/>
                  <a:pt x="79957" y="1"/>
                  <a:pt x="5902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3" name="Google Shape;633;g30efef9eb1b_0_1572"/>
          <p:cNvSpPr/>
          <p:nvPr/>
        </p:nvSpPr>
        <p:spPr>
          <a:xfrm rot="932836">
            <a:off x="5254372" y="-499940"/>
            <a:ext cx="4376753" cy="1546513"/>
          </a:xfrm>
          <a:custGeom>
            <a:rect b="b" l="l" r="r" t="t"/>
            <a:pathLst>
              <a:path extrusionOk="0" h="48804" w="264364">
                <a:moveTo>
                  <a:pt x="0" y="1"/>
                </a:moveTo>
                <a:lnTo>
                  <a:pt x="0" y="34052"/>
                </a:lnTo>
                <a:cubicBezTo>
                  <a:pt x="3219" y="35165"/>
                  <a:pt x="6028" y="35625"/>
                  <a:pt x="8547" y="35625"/>
                </a:cubicBezTo>
                <a:cubicBezTo>
                  <a:pt x="20567" y="35625"/>
                  <a:pt x="25980" y="25146"/>
                  <a:pt x="37813" y="25146"/>
                </a:cubicBezTo>
                <a:cubicBezTo>
                  <a:pt x="42388" y="25146"/>
                  <a:pt x="47922" y="26712"/>
                  <a:pt x="55168" y="31055"/>
                </a:cubicBezTo>
                <a:cubicBezTo>
                  <a:pt x="70462" y="40234"/>
                  <a:pt x="80176" y="48502"/>
                  <a:pt x="91777" y="48502"/>
                </a:cubicBezTo>
                <a:cubicBezTo>
                  <a:pt x="98366" y="48502"/>
                  <a:pt x="105563" y="45836"/>
                  <a:pt x="114738" y="39155"/>
                </a:cubicBezTo>
                <a:cubicBezTo>
                  <a:pt x="122916" y="33205"/>
                  <a:pt x="129075" y="31386"/>
                  <a:pt x="134351" y="31386"/>
                </a:cubicBezTo>
                <a:cubicBezTo>
                  <a:pt x="142654" y="31386"/>
                  <a:pt x="148772" y="35892"/>
                  <a:pt x="157136" y="35892"/>
                </a:cubicBezTo>
                <a:cubicBezTo>
                  <a:pt x="163427" y="35892"/>
                  <a:pt x="170988" y="33343"/>
                  <a:pt x="181706" y="24412"/>
                </a:cubicBezTo>
                <a:cubicBezTo>
                  <a:pt x="184794" y="21838"/>
                  <a:pt x="187774" y="20762"/>
                  <a:pt x="190680" y="20762"/>
                </a:cubicBezTo>
                <a:cubicBezTo>
                  <a:pt x="205031" y="20762"/>
                  <a:pt x="217584" y="46994"/>
                  <a:pt x="232473" y="48634"/>
                </a:cubicBezTo>
                <a:cubicBezTo>
                  <a:pt x="233525" y="48749"/>
                  <a:pt x="234513" y="48803"/>
                  <a:pt x="235446" y="48803"/>
                </a:cubicBezTo>
                <a:cubicBezTo>
                  <a:pt x="246713" y="48803"/>
                  <a:pt x="250150" y="40916"/>
                  <a:pt x="264364" y="38048"/>
                </a:cubicBezTo>
                <a:lnTo>
                  <a:pt x="26436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4" name="Google Shape;634;g30efef9eb1b_0_1572"/>
          <p:cNvSpPr/>
          <p:nvPr/>
        </p:nvSpPr>
        <p:spPr>
          <a:xfrm>
            <a:off x="5289100" y="-507403"/>
            <a:ext cx="4306711" cy="1711538"/>
          </a:xfrm>
          <a:custGeom>
            <a:rect b="b" l="l" r="r" t="t"/>
            <a:pathLst>
              <a:path extrusionOk="0" h="53519" w="264337">
                <a:moveTo>
                  <a:pt x="0" y="0"/>
                </a:moveTo>
                <a:lnTo>
                  <a:pt x="0" y="15527"/>
                </a:lnTo>
                <a:cubicBezTo>
                  <a:pt x="1926" y="15152"/>
                  <a:pt x="3735" y="14976"/>
                  <a:pt x="5438" y="14976"/>
                </a:cubicBezTo>
                <a:cubicBezTo>
                  <a:pt x="30663" y="14976"/>
                  <a:pt x="32875" y="53519"/>
                  <a:pt x="53900" y="53519"/>
                </a:cubicBezTo>
                <a:cubicBezTo>
                  <a:pt x="54445" y="53519"/>
                  <a:pt x="55002" y="53493"/>
                  <a:pt x="55573" y="53440"/>
                </a:cubicBezTo>
                <a:cubicBezTo>
                  <a:pt x="76094" y="51555"/>
                  <a:pt x="75382" y="25592"/>
                  <a:pt x="95618" y="25592"/>
                </a:cubicBezTo>
                <a:cubicBezTo>
                  <a:pt x="98284" y="25592"/>
                  <a:pt x="101312" y="26042"/>
                  <a:pt x="104800" y="27057"/>
                </a:cubicBezTo>
                <a:cubicBezTo>
                  <a:pt x="116474" y="30462"/>
                  <a:pt x="126065" y="31818"/>
                  <a:pt x="134168" y="31818"/>
                </a:cubicBezTo>
                <a:cubicBezTo>
                  <a:pt x="165913" y="31818"/>
                  <a:pt x="174833" y="11001"/>
                  <a:pt x="196809" y="11001"/>
                </a:cubicBezTo>
                <a:cubicBezTo>
                  <a:pt x="197872" y="11001"/>
                  <a:pt x="198967" y="11050"/>
                  <a:pt x="200095" y="11152"/>
                </a:cubicBezTo>
                <a:cubicBezTo>
                  <a:pt x="229610" y="13799"/>
                  <a:pt x="221509" y="30730"/>
                  <a:pt x="264337" y="35806"/>
                </a:cubicBezTo>
                <a:lnTo>
                  <a:pt x="26433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5" name="Google Shape;635;g30efef9eb1b_0_1572"/>
          <p:cNvSpPr/>
          <p:nvPr/>
        </p:nvSpPr>
        <p:spPr>
          <a:xfrm rot="1123352">
            <a:off x="-668423" y="5348886"/>
            <a:ext cx="5038380" cy="2146293"/>
          </a:xfrm>
          <a:custGeom>
            <a:rect b="b" l="l" r="r" t="t"/>
            <a:pathLst>
              <a:path extrusionOk="0" h="40820" w="264364">
                <a:moveTo>
                  <a:pt x="224094" y="1"/>
                </a:moveTo>
                <a:cubicBezTo>
                  <a:pt x="221694" y="1"/>
                  <a:pt x="219079" y="167"/>
                  <a:pt x="216217" y="530"/>
                </a:cubicBezTo>
                <a:cubicBezTo>
                  <a:pt x="190574" y="3768"/>
                  <a:pt x="189388" y="22268"/>
                  <a:pt x="168921" y="22268"/>
                </a:cubicBezTo>
                <a:cubicBezTo>
                  <a:pt x="166175" y="22268"/>
                  <a:pt x="163082" y="21935"/>
                  <a:pt x="159536" y="21188"/>
                </a:cubicBezTo>
                <a:cubicBezTo>
                  <a:pt x="147862" y="18719"/>
                  <a:pt x="138271" y="17735"/>
                  <a:pt x="130168" y="17735"/>
                </a:cubicBezTo>
                <a:cubicBezTo>
                  <a:pt x="98424" y="17735"/>
                  <a:pt x="89504" y="32828"/>
                  <a:pt x="67530" y="32828"/>
                </a:cubicBezTo>
                <a:cubicBezTo>
                  <a:pt x="66466" y="32828"/>
                  <a:pt x="65371" y="32792"/>
                  <a:pt x="64241" y="32718"/>
                </a:cubicBezTo>
                <a:cubicBezTo>
                  <a:pt x="34727" y="30801"/>
                  <a:pt x="42828" y="18541"/>
                  <a:pt x="0" y="14842"/>
                </a:cubicBezTo>
                <a:lnTo>
                  <a:pt x="0" y="40819"/>
                </a:lnTo>
                <a:lnTo>
                  <a:pt x="264364" y="40819"/>
                </a:lnTo>
                <a:lnTo>
                  <a:pt x="264364" y="17785"/>
                </a:lnTo>
                <a:cubicBezTo>
                  <a:pt x="250431" y="15121"/>
                  <a:pt x="247008" y="1"/>
                  <a:pt x="22409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6" name="Google Shape;636;g30efef9eb1b_0_1572"/>
          <p:cNvSpPr/>
          <p:nvPr/>
        </p:nvSpPr>
        <p:spPr>
          <a:xfrm rot="5400000">
            <a:off x="2466369" y="5486658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7" name="Google Shape;637;g30efef9eb1b_0_1572"/>
          <p:cNvSpPr/>
          <p:nvPr/>
        </p:nvSpPr>
        <p:spPr>
          <a:xfrm rot="5400000">
            <a:off x="1125131" y="5342342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8" name="Google Shape;638;g30efef9eb1b_0_1572"/>
          <p:cNvSpPr/>
          <p:nvPr/>
        </p:nvSpPr>
        <p:spPr>
          <a:xfrm rot="-5400000">
            <a:off x="1820494" y="527227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9" name="Google Shape;639;g30efef9eb1b_0_1572"/>
          <p:cNvSpPr/>
          <p:nvPr/>
        </p:nvSpPr>
        <p:spPr>
          <a:xfrm rot="5400000">
            <a:off x="457969" y="450689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0" name="Google Shape;640;g30efef9eb1b_0_1572"/>
          <p:cNvSpPr/>
          <p:nvPr/>
        </p:nvSpPr>
        <p:spPr>
          <a:xfrm rot="5400000">
            <a:off x="7142106" y="1313708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1" name="Google Shape;641;g30efef9eb1b_0_1572"/>
          <p:cNvSpPr/>
          <p:nvPr/>
        </p:nvSpPr>
        <p:spPr>
          <a:xfrm rot="5400000">
            <a:off x="5800869" y="1169392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2" name="Google Shape;642;g30efef9eb1b_0_1572"/>
          <p:cNvSpPr/>
          <p:nvPr/>
        </p:nvSpPr>
        <p:spPr>
          <a:xfrm rot="-5400000">
            <a:off x="6496231" y="109932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3" name="Google Shape;643;g30efef9eb1b_0_1572"/>
          <p:cNvSpPr/>
          <p:nvPr/>
        </p:nvSpPr>
        <p:spPr>
          <a:xfrm rot="5400000">
            <a:off x="5133706" y="33394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2">
  <p:cSld name="CUSTOM_5"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g30efef9eb1b_0_1591"/>
          <p:cNvSpPr txBox="1"/>
          <p:nvPr>
            <p:ph type="title"/>
          </p:nvPr>
        </p:nvSpPr>
        <p:spPr>
          <a:xfrm>
            <a:off x="2141950" y="2563933"/>
            <a:ext cx="4860000" cy="109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46" name="Google Shape;646;g30efef9eb1b_0_1591"/>
          <p:cNvSpPr txBox="1"/>
          <p:nvPr>
            <p:ph idx="1" type="subTitle"/>
          </p:nvPr>
        </p:nvSpPr>
        <p:spPr>
          <a:xfrm>
            <a:off x="2142050" y="3676167"/>
            <a:ext cx="4860000" cy="65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47" name="Google Shape;647;g30efef9eb1b_0_1591"/>
          <p:cNvSpPr/>
          <p:nvPr/>
        </p:nvSpPr>
        <p:spPr>
          <a:xfrm rot="-5400000">
            <a:off x="-1706248" y="1375339"/>
            <a:ext cx="5411090" cy="1729782"/>
          </a:xfrm>
          <a:custGeom>
            <a:rect b="b" l="l" r="r" t="t"/>
            <a:pathLst>
              <a:path extrusionOk="0" h="36451" w="64695">
                <a:moveTo>
                  <a:pt x="5503" y="0"/>
                </a:moveTo>
                <a:cubicBezTo>
                  <a:pt x="2589" y="0"/>
                  <a:pt x="1" y="186"/>
                  <a:pt x="237" y="874"/>
                </a:cubicBezTo>
                <a:cubicBezTo>
                  <a:pt x="460" y="1499"/>
                  <a:pt x="4411" y="2169"/>
                  <a:pt x="5259" y="2593"/>
                </a:cubicBezTo>
                <a:cubicBezTo>
                  <a:pt x="7178" y="3552"/>
                  <a:pt x="8897" y="4869"/>
                  <a:pt x="10325" y="6454"/>
                </a:cubicBezTo>
                <a:cubicBezTo>
                  <a:pt x="13673" y="10092"/>
                  <a:pt x="16619" y="21050"/>
                  <a:pt x="24989" y="22345"/>
                </a:cubicBezTo>
                <a:cubicBezTo>
                  <a:pt x="25398" y="22407"/>
                  <a:pt x="25804" y="22437"/>
                  <a:pt x="26206" y="22437"/>
                </a:cubicBezTo>
                <a:cubicBezTo>
                  <a:pt x="31849" y="22437"/>
                  <a:pt x="36809" y="16669"/>
                  <a:pt x="38871" y="15314"/>
                </a:cubicBezTo>
                <a:cubicBezTo>
                  <a:pt x="39863" y="14681"/>
                  <a:pt x="40996" y="14362"/>
                  <a:pt x="42135" y="14362"/>
                </a:cubicBezTo>
                <a:cubicBezTo>
                  <a:pt x="43201" y="14362"/>
                  <a:pt x="44272" y="14642"/>
                  <a:pt x="45232" y="15203"/>
                </a:cubicBezTo>
                <a:cubicBezTo>
                  <a:pt x="49027" y="17502"/>
                  <a:pt x="49071" y="22858"/>
                  <a:pt x="50634" y="27010"/>
                </a:cubicBezTo>
                <a:cubicBezTo>
                  <a:pt x="52642" y="32143"/>
                  <a:pt x="57307" y="35759"/>
                  <a:pt x="62775" y="36450"/>
                </a:cubicBezTo>
                <a:cubicBezTo>
                  <a:pt x="62396" y="25269"/>
                  <a:pt x="63043" y="14065"/>
                  <a:pt x="64694" y="2994"/>
                </a:cubicBezTo>
                <a:cubicBezTo>
                  <a:pt x="57530" y="1745"/>
                  <a:pt x="50232" y="1499"/>
                  <a:pt x="42978" y="1254"/>
                </a:cubicBezTo>
                <a:cubicBezTo>
                  <a:pt x="32957" y="896"/>
                  <a:pt x="22936" y="562"/>
                  <a:pt x="12914" y="249"/>
                </a:cubicBezTo>
                <a:cubicBezTo>
                  <a:pt x="12140" y="215"/>
                  <a:pt x="8634" y="0"/>
                  <a:pt x="5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8" name="Google Shape;648;g30efef9eb1b_0_1591"/>
          <p:cNvSpPr/>
          <p:nvPr/>
        </p:nvSpPr>
        <p:spPr>
          <a:xfrm rot="-5400000">
            <a:off x="-2576567" y="2303875"/>
            <a:ext cx="5506964" cy="1085168"/>
          </a:xfrm>
          <a:custGeom>
            <a:rect b="b" l="l" r="r" t="t"/>
            <a:pathLst>
              <a:path extrusionOk="0" h="43165" w="72716">
                <a:moveTo>
                  <a:pt x="36506" y="1"/>
                </a:moveTo>
                <a:cubicBezTo>
                  <a:pt x="24983" y="1"/>
                  <a:pt x="13559" y="1174"/>
                  <a:pt x="0" y="3973"/>
                </a:cubicBezTo>
                <a:cubicBezTo>
                  <a:pt x="982" y="6629"/>
                  <a:pt x="1205" y="12052"/>
                  <a:pt x="1853" y="14262"/>
                </a:cubicBezTo>
                <a:cubicBezTo>
                  <a:pt x="3259" y="19194"/>
                  <a:pt x="12610" y="30220"/>
                  <a:pt x="23859" y="33077"/>
                </a:cubicBezTo>
                <a:cubicBezTo>
                  <a:pt x="25907" y="33596"/>
                  <a:pt x="27823" y="33808"/>
                  <a:pt x="29631" y="33808"/>
                </a:cubicBezTo>
                <a:cubicBezTo>
                  <a:pt x="37728" y="33808"/>
                  <a:pt x="43662" y="29551"/>
                  <a:pt x="49622" y="29551"/>
                </a:cubicBezTo>
                <a:cubicBezTo>
                  <a:pt x="50569" y="29551"/>
                  <a:pt x="51516" y="29659"/>
                  <a:pt x="52472" y="29907"/>
                </a:cubicBezTo>
                <a:cubicBezTo>
                  <a:pt x="60284" y="31938"/>
                  <a:pt x="55507" y="42049"/>
                  <a:pt x="72715" y="43165"/>
                </a:cubicBezTo>
                <a:cubicBezTo>
                  <a:pt x="70483" y="29863"/>
                  <a:pt x="71086" y="16270"/>
                  <a:pt x="71689" y="2812"/>
                </a:cubicBezTo>
                <a:cubicBezTo>
                  <a:pt x="58580" y="1069"/>
                  <a:pt x="47498" y="1"/>
                  <a:pt x="3650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9" name="Google Shape;649;g30efef9eb1b_0_1591"/>
          <p:cNvSpPr/>
          <p:nvPr/>
        </p:nvSpPr>
        <p:spPr>
          <a:xfrm rot="5400000">
            <a:off x="370906" y="483077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0" name="Google Shape;650;g30efef9eb1b_0_1591"/>
          <p:cNvSpPr/>
          <p:nvPr/>
        </p:nvSpPr>
        <p:spPr>
          <a:xfrm rot="5400000">
            <a:off x="576069" y="232359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1" name="Google Shape;651;g30efef9eb1b_0_1591"/>
          <p:cNvSpPr/>
          <p:nvPr/>
        </p:nvSpPr>
        <p:spPr>
          <a:xfrm rot="5400000">
            <a:off x="-1231011" y="593934"/>
            <a:ext cx="3832268" cy="1521816"/>
          </a:xfrm>
          <a:custGeom>
            <a:rect b="b" l="l" r="r" t="t"/>
            <a:pathLst>
              <a:path extrusionOk="0" h="42859" w="80952">
                <a:moveTo>
                  <a:pt x="7027" y="1"/>
                </a:moveTo>
                <a:cubicBezTo>
                  <a:pt x="6872" y="1"/>
                  <a:pt x="6717" y="3"/>
                  <a:pt x="6562" y="7"/>
                </a:cubicBezTo>
                <a:cubicBezTo>
                  <a:pt x="4866" y="30"/>
                  <a:pt x="3192" y="387"/>
                  <a:pt x="1629" y="1056"/>
                </a:cubicBezTo>
                <a:cubicBezTo>
                  <a:pt x="0" y="1793"/>
                  <a:pt x="89" y="2418"/>
                  <a:pt x="335" y="4114"/>
                </a:cubicBezTo>
                <a:cubicBezTo>
                  <a:pt x="982" y="8332"/>
                  <a:pt x="1652" y="12528"/>
                  <a:pt x="2321" y="16724"/>
                </a:cubicBezTo>
                <a:lnTo>
                  <a:pt x="4241" y="29022"/>
                </a:lnTo>
                <a:cubicBezTo>
                  <a:pt x="4866" y="32972"/>
                  <a:pt x="6160" y="37347"/>
                  <a:pt x="6160" y="41342"/>
                </a:cubicBezTo>
                <a:cubicBezTo>
                  <a:pt x="6227" y="41676"/>
                  <a:pt x="6294" y="42056"/>
                  <a:pt x="6562" y="42257"/>
                </a:cubicBezTo>
                <a:cubicBezTo>
                  <a:pt x="6776" y="42374"/>
                  <a:pt x="7008" y="42440"/>
                  <a:pt x="7256" y="42440"/>
                </a:cubicBezTo>
                <a:cubicBezTo>
                  <a:pt x="7292" y="42440"/>
                  <a:pt x="7328" y="42438"/>
                  <a:pt x="7365" y="42435"/>
                </a:cubicBezTo>
                <a:cubicBezTo>
                  <a:pt x="18275" y="42693"/>
                  <a:pt x="29189" y="42859"/>
                  <a:pt x="40102" y="42859"/>
                </a:cubicBezTo>
                <a:cubicBezTo>
                  <a:pt x="53724" y="42859"/>
                  <a:pt x="67345" y="42601"/>
                  <a:pt x="80951" y="41944"/>
                </a:cubicBezTo>
                <a:cubicBezTo>
                  <a:pt x="71220" y="38596"/>
                  <a:pt x="61154" y="36409"/>
                  <a:pt x="50910" y="35450"/>
                </a:cubicBezTo>
                <a:cubicBezTo>
                  <a:pt x="46357" y="35003"/>
                  <a:pt x="41513" y="34735"/>
                  <a:pt x="37741" y="32124"/>
                </a:cubicBezTo>
                <a:cubicBezTo>
                  <a:pt x="33880" y="29423"/>
                  <a:pt x="31939" y="24781"/>
                  <a:pt x="30443" y="20317"/>
                </a:cubicBezTo>
                <a:cubicBezTo>
                  <a:pt x="28948" y="15854"/>
                  <a:pt x="27609" y="11144"/>
                  <a:pt x="24439" y="7663"/>
                </a:cubicBezTo>
                <a:cubicBezTo>
                  <a:pt x="22676" y="5743"/>
                  <a:pt x="20422" y="4315"/>
                  <a:pt x="18123" y="3087"/>
                </a:cubicBezTo>
                <a:cubicBezTo>
                  <a:pt x="14732" y="1327"/>
                  <a:pt x="10908" y="1"/>
                  <a:pt x="702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2" name="Google Shape;652;g30efef9eb1b_0_1591"/>
          <p:cNvSpPr/>
          <p:nvPr/>
        </p:nvSpPr>
        <p:spPr>
          <a:xfrm rot="5400000">
            <a:off x="1017556" y="1540508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3" name="Google Shape;653;g30efef9eb1b_0_1591"/>
          <p:cNvSpPr/>
          <p:nvPr/>
        </p:nvSpPr>
        <p:spPr>
          <a:xfrm rot="5400000">
            <a:off x="1951144" y="5409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4" name="Google Shape;654;g30efef9eb1b_0_1591"/>
          <p:cNvSpPr/>
          <p:nvPr/>
        </p:nvSpPr>
        <p:spPr>
          <a:xfrm rot="5400000">
            <a:off x="5439158" y="3696479"/>
            <a:ext cx="5411090" cy="1729782"/>
          </a:xfrm>
          <a:custGeom>
            <a:rect b="b" l="l" r="r" t="t"/>
            <a:pathLst>
              <a:path extrusionOk="0" h="36451" w="64695">
                <a:moveTo>
                  <a:pt x="5503" y="0"/>
                </a:moveTo>
                <a:cubicBezTo>
                  <a:pt x="2589" y="0"/>
                  <a:pt x="1" y="186"/>
                  <a:pt x="237" y="874"/>
                </a:cubicBezTo>
                <a:cubicBezTo>
                  <a:pt x="460" y="1499"/>
                  <a:pt x="4411" y="2169"/>
                  <a:pt x="5259" y="2593"/>
                </a:cubicBezTo>
                <a:cubicBezTo>
                  <a:pt x="7178" y="3552"/>
                  <a:pt x="8897" y="4869"/>
                  <a:pt x="10325" y="6454"/>
                </a:cubicBezTo>
                <a:cubicBezTo>
                  <a:pt x="13673" y="10092"/>
                  <a:pt x="16619" y="21050"/>
                  <a:pt x="24989" y="22345"/>
                </a:cubicBezTo>
                <a:cubicBezTo>
                  <a:pt x="25398" y="22407"/>
                  <a:pt x="25804" y="22437"/>
                  <a:pt x="26206" y="22437"/>
                </a:cubicBezTo>
                <a:cubicBezTo>
                  <a:pt x="31849" y="22437"/>
                  <a:pt x="36809" y="16669"/>
                  <a:pt x="38871" y="15314"/>
                </a:cubicBezTo>
                <a:cubicBezTo>
                  <a:pt x="39863" y="14681"/>
                  <a:pt x="40996" y="14362"/>
                  <a:pt x="42135" y="14362"/>
                </a:cubicBezTo>
                <a:cubicBezTo>
                  <a:pt x="43201" y="14362"/>
                  <a:pt x="44272" y="14642"/>
                  <a:pt x="45232" y="15203"/>
                </a:cubicBezTo>
                <a:cubicBezTo>
                  <a:pt x="49027" y="17502"/>
                  <a:pt x="49071" y="22858"/>
                  <a:pt x="50634" y="27010"/>
                </a:cubicBezTo>
                <a:cubicBezTo>
                  <a:pt x="52642" y="32143"/>
                  <a:pt x="57307" y="35759"/>
                  <a:pt x="62775" y="36450"/>
                </a:cubicBezTo>
                <a:cubicBezTo>
                  <a:pt x="62396" y="25269"/>
                  <a:pt x="63043" y="14065"/>
                  <a:pt x="64694" y="2994"/>
                </a:cubicBezTo>
                <a:cubicBezTo>
                  <a:pt x="57530" y="1745"/>
                  <a:pt x="50232" y="1499"/>
                  <a:pt x="42978" y="1254"/>
                </a:cubicBezTo>
                <a:cubicBezTo>
                  <a:pt x="32957" y="896"/>
                  <a:pt x="22936" y="562"/>
                  <a:pt x="12914" y="249"/>
                </a:cubicBezTo>
                <a:cubicBezTo>
                  <a:pt x="12140" y="215"/>
                  <a:pt x="8634" y="0"/>
                  <a:pt x="5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g30efef9eb1b_0_1591"/>
          <p:cNvSpPr/>
          <p:nvPr/>
        </p:nvSpPr>
        <p:spPr>
          <a:xfrm rot="5400000">
            <a:off x="6213602" y="3412557"/>
            <a:ext cx="5506964" cy="1085168"/>
          </a:xfrm>
          <a:custGeom>
            <a:rect b="b" l="l" r="r" t="t"/>
            <a:pathLst>
              <a:path extrusionOk="0" h="43165" w="72716">
                <a:moveTo>
                  <a:pt x="36506" y="1"/>
                </a:moveTo>
                <a:cubicBezTo>
                  <a:pt x="24983" y="1"/>
                  <a:pt x="13559" y="1174"/>
                  <a:pt x="0" y="3973"/>
                </a:cubicBezTo>
                <a:cubicBezTo>
                  <a:pt x="982" y="6629"/>
                  <a:pt x="1205" y="12052"/>
                  <a:pt x="1853" y="14262"/>
                </a:cubicBezTo>
                <a:cubicBezTo>
                  <a:pt x="3259" y="19194"/>
                  <a:pt x="12610" y="30220"/>
                  <a:pt x="23859" y="33077"/>
                </a:cubicBezTo>
                <a:cubicBezTo>
                  <a:pt x="25907" y="33596"/>
                  <a:pt x="27823" y="33808"/>
                  <a:pt x="29631" y="33808"/>
                </a:cubicBezTo>
                <a:cubicBezTo>
                  <a:pt x="37728" y="33808"/>
                  <a:pt x="43662" y="29551"/>
                  <a:pt x="49622" y="29551"/>
                </a:cubicBezTo>
                <a:cubicBezTo>
                  <a:pt x="50569" y="29551"/>
                  <a:pt x="51516" y="29659"/>
                  <a:pt x="52472" y="29907"/>
                </a:cubicBezTo>
                <a:cubicBezTo>
                  <a:pt x="60284" y="31938"/>
                  <a:pt x="55507" y="42049"/>
                  <a:pt x="72715" y="43165"/>
                </a:cubicBezTo>
                <a:cubicBezTo>
                  <a:pt x="70483" y="29863"/>
                  <a:pt x="71086" y="16270"/>
                  <a:pt x="71689" y="2812"/>
                </a:cubicBezTo>
                <a:cubicBezTo>
                  <a:pt x="58580" y="1069"/>
                  <a:pt x="47498" y="1"/>
                  <a:pt x="3650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6" name="Google Shape;656;g30efef9eb1b_0_1591"/>
          <p:cNvSpPr/>
          <p:nvPr/>
        </p:nvSpPr>
        <p:spPr>
          <a:xfrm rot="-5400000">
            <a:off x="8641994" y="187212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7" name="Google Shape;657;g30efef9eb1b_0_1591"/>
          <p:cNvSpPr/>
          <p:nvPr/>
        </p:nvSpPr>
        <p:spPr>
          <a:xfrm rot="-5400000">
            <a:off x="8349831" y="4314508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8" name="Google Shape;658;g30efef9eb1b_0_1591"/>
          <p:cNvSpPr/>
          <p:nvPr/>
        </p:nvSpPr>
        <p:spPr>
          <a:xfrm rot="-5400000">
            <a:off x="6542744" y="4685850"/>
            <a:ext cx="3832268" cy="1521816"/>
          </a:xfrm>
          <a:custGeom>
            <a:rect b="b" l="l" r="r" t="t"/>
            <a:pathLst>
              <a:path extrusionOk="0" h="42859" w="80952">
                <a:moveTo>
                  <a:pt x="7027" y="1"/>
                </a:moveTo>
                <a:cubicBezTo>
                  <a:pt x="6872" y="1"/>
                  <a:pt x="6717" y="3"/>
                  <a:pt x="6562" y="7"/>
                </a:cubicBezTo>
                <a:cubicBezTo>
                  <a:pt x="4866" y="30"/>
                  <a:pt x="3192" y="387"/>
                  <a:pt x="1629" y="1056"/>
                </a:cubicBezTo>
                <a:cubicBezTo>
                  <a:pt x="0" y="1793"/>
                  <a:pt x="89" y="2418"/>
                  <a:pt x="335" y="4114"/>
                </a:cubicBezTo>
                <a:cubicBezTo>
                  <a:pt x="982" y="8332"/>
                  <a:pt x="1652" y="12528"/>
                  <a:pt x="2321" y="16724"/>
                </a:cubicBezTo>
                <a:lnTo>
                  <a:pt x="4241" y="29022"/>
                </a:lnTo>
                <a:cubicBezTo>
                  <a:pt x="4866" y="32972"/>
                  <a:pt x="6160" y="37347"/>
                  <a:pt x="6160" y="41342"/>
                </a:cubicBezTo>
                <a:cubicBezTo>
                  <a:pt x="6227" y="41676"/>
                  <a:pt x="6294" y="42056"/>
                  <a:pt x="6562" y="42257"/>
                </a:cubicBezTo>
                <a:cubicBezTo>
                  <a:pt x="6776" y="42374"/>
                  <a:pt x="7008" y="42440"/>
                  <a:pt x="7256" y="42440"/>
                </a:cubicBezTo>
                <a:cubicBezTo>
                  <a:pt x="7292" y="42440"/>
                  <a:pt x="7328" y="42438"/>
                  <a:pt x="7365" y="42435"/>
                </a:cubicBezTo>
                <a:cubicBezTo>
                  <a:pt x="18275" y="42693"/>
                  <a:pt x="29189" y="42859"/>
                  <a:pt x="40102" y="42859"/>
                </a:cubicBezTo>
                <a:cubicBezTo>
                  <a:pt x="53724" y="42859"/>
                  <a:pt x="67345" y="42601"/>
                  <a:pt x="80951" y="41944"/>
                </a:cubicBezTo>
                <a:cubicBezTo>
                  <a:pt x="71220" y="38596"/>
                  <a:pt x="61154" y="36409"/>
                  <a:pt x="50910" y="35450"/>
                </a:cubicBezTo>
                <a:cubicBezTo>
                  <a:pt x="46357" y="35003"/>
                  <a:pt x="41513" y="34735"/>
                  <a:pt x="37741" y="32124"/>
                </a:cubicBezTo>
                <a:cubicBezTo>
                  <a:pt x="33880" y="29423"/>
                  <a:pt x="31939" y="24781"/>
                  <a:pt x="30443" y="20317"/>
                </a:cubicBezTo>
                <a:cubicBezTo>
                  <a:pt x="28948" y="15854"/>
                  <a:pt x="27609" y="11144"/>
                  <a:pt x="24439" y="7663"/>
                </a:cubicBezTo>
                <a:cubicBezTo>
                  <a:pt x="22676" y="5743"/>
                  <a:pt x="20422" y="4315"/>
                  <a:pt x="18123" y="3087"/>
                </a:cubicBezTo>
                <a:cubicBezTo>
                  <a:pt x="14732" y="1327"/>
                  <a:pt x="10908" y="1"/>
                  <a:pt x="702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9" name="Google Shape;659;g30efef9eb1b_0_1591"/>
          <p:cNvSpPr/>
          <p:nvPr/>
        </p:nvSpPr>
        <p:spPr>
          <a:xfrm rot="-5400000">
            <a:off x="7995344" y="5162392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0" name="Google Shape;660;g30efef9eb1b_0_1591"/>
          <p:cNvSpPr/>
          <p:nvPr/>
        </p:nvSpPr>
        <p:spPr>
          <a:xfrm rot="-5400000">
            <a:off x="6974756" y="6584008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6"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g30efef9eb1b_0_1608"/>
          <p:cNvSpPr txBox="1"/>
          <p:nvPr>
            <p:ph type="title"/>
          </p:nvPr>
        </p:nvSpPr>
        <p:spPr>
          <a:xfrm>
            <a:off x="3145775" y="484367"/>
            <a:ext cx="28524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663" name="Google Shape;663;g30efef9eb1b_0_1608"/>
          <p:cNvSpPr txBox="1"/>
          <p:nvPr>
            <p:ph idx="1" type="subTitle"/>
          </p:nvPr>
        </p:nvSpPr>
        <p:spPr>
          <a:xfrm>
            <a:off x="3328941" y="2539300"/>
            <a:ext cx="24861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664" name="Google Shape;664;g30efef9eb1b_0_1608"/>
          <p:cNvSpPr txBox="1"/>
          <p:nvPr>
            <p:ph idx="2" type="subTitle"/>
          </p:nvPr>
        </p:nvSpPr>
        <p:spPr>
          <a:xfrm>
            <a:off x="3610941" y="2964800"/>
            <a:ext cx="1922100" cy="82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65" name="Google Shape;665;g30efef9eb1b_0_1608"/>
          <p:cNvSpPr txBox="1"/>
          <p:nvPr>
            <p:ph idx="3" type="subTitle"/>
          </p:nvPr>
        </p:nvSpPr>
        <p:spPr>
          <a:xfrm>
            <a:off x="659663" y="2539300"/>
            <a:ext cx="24861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666" name="Google Shape;666;g30efef9eb1b_0_1608"/>
          <p:cNvSpPr txBox="1"/>
          <p:nvPr>
            <p:ph idx="4" type="subTitle"/>
          </p:nvPr>
        </p:nvSpPr>
        <p:spPr>
          <a:xfrm>
            <a:off x="941663" y="2964800"/>
            <a:ext cx="1922100" cy="82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67" name="Google Shape;667;g30efef9eb1b_0_1608"/>
          <p:cNvSpPr txBox="1"/>
          <p:nvPr>
            <p:ph idx="5" type="subTitle"/>
          </p:nvPr>
        </p:nvSpPr>
        <p:spPr>
          <a:xfrm>
            <a:off x="3328941" y="5086000"/>
            <a:ext cx="24861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668" name="Google Shape;668;g30efef9eb1b_0_1608"/>
          <p:cNvSpPr txBox="1"/>
          <p:nvPr>
            <p:ph idx="6" type="subTitle"/>
          </p:nvPr>
        </p:nvSpPr>
        <p:spPr>
          <a:xfrm>
            <a:off x="3610941" y="5511504"/>
            <a:ext cx="1922100" cy="82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69" name="Google Shape;669;g30efef9eb1b_0_1608"/>
          <p:cNvSpPr txBox="1"/>
          <p:nvPr>
            <p:ph idx="7" type="subTitle"/>
          </p:nvPr>
        </p:nvSpPr>
        <p:spPr>
          <a:xfrm>
            <a:off x="659663" y="5086000"/>
            <a:ext cx="24861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670" name="Google Shape;670;g30efef9eb1b_0_1608"/>
          <p:cNvSpPr txBox="1"/>
          <p:nvPr>
            <p:ph idx="8" type="subTitle"/>
          </p:nvPr>
        </p:nvSpPr>
        <p:spPr>
          <a:xfrm>
            <a:off x="941663" y="5511504"/>
            <a:ext cx="1922100" cy="82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71" name="Google Shape;671;g30efef9eb1b_0_1608"/>
          <p:cNvSpPr txBox="1"/>
          <p:nvPr>
            <p:ph idx="9" type="subTitle"/>
          </p:nvPr>
        </p:nvSpPr>
        <p:spPr>
          <a:xfrm>
            <a:off x="5998216" y="2539300"/>
            <a:ext cx="24861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672" name="Google Shape;672;g30efef9eb1b_0_1608"/>
          <p:cNvSpPr txBox="1"/>
          <p:nvPr>
            <p:ph idx="13" type="subTitle"/>
          </p:nvPr>
        </p:nvSpPr>
        <p:spPr>
          <a:xfrm>
            <a:off x="6280216" y="2964800"/>
            <a:ext cx="1922100" cy="82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73" name="Google Shape;673;g30efef9eb1b_0_1608"/>
          <p:cNvSpPr txBox="1"/>
          <p:nvPr>
            <p:ph idx="14" type="subTitle"/>
          </p:nvPr>
        </p:nvSpPr>
        <p:spPr>
          <a:xfrm>
            <a:off x="5998216" y="5086000"/>
            <a:ext cx="24861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674" name="Google Shape;674;g30efef9eb1b_0_1608"/>
          <p:cNvSpPr txBox="1"/>
          <p:nvPr>
            <p:ph idx="15" type="subTitle"/>
          </p:nvPr>
        </p:nvSpPr>
        <p:spPr>
          <a:xfrm>
            <a:off x="6280216" y="5511504"/>
            <a:ext cx="1922100" cy="82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75" name="Google Shape;675;g30efef9eb1b_0_1608"/>
          <p:cNvSpPr/>
          <p:nvPr/>
        </p:nvSpPr>
        <p:spPr>
          <a:xfrm>
            <a:off x="5587299" y="-279400"/>
            <a:ext cx="6890071" cy="1173338"/>
          </a:xfrm>
          <a:custGeom>
            <a:rect b="b" l="l" r="r" t="t"/>
            <a:pathLst>
              <a:path extrusionOk="0" h="14785" w="79484">
                <a:moveTo>
                  <a:pt x="64823" y="0"/>
                </a:moveTo>
                <a:cubicBezTo>
                  <a:pt x="56730" y="0"/>
                  <a:pt x="48629" y="357"/>
                  <a:pt x="40537" y="566"/>
                </a:cubicBezTo>
                <a:cubicBezTo>
                  <a:pt x="32882" y="767"/>
                  <a:pt x="25204" y="856"/>
                  <a:pt x="17548" y="856"/>
                </a:cubicBezTo>
                <a:lnTo>
                  <a:pt x="6188" y="856"/>
                </a:lnTo>
                <a:cubicBezTo>
                  <a:pt x="5806" y="856"/>
                  <a:pt x="5327" y="841"/>
                  <a:pt x="4808" y="841"/>
                </a:cubicBezTo>
                <a:cubicBezTo>
                  <a:pt x="2720" y="841"/>
                  <a:pt x="0" y="1085"/>
                  <a:pt x="519" y="3534"/>
                </a:cubicBezTo>
                <a:cubicBezTo>
                  <a:pt x="1166" y="6614"/>
                  <a:pt x="4269" y="9560"/>
                  <a:pt x="6746" y="11190"/>
                </a:cubicBezTo>
                <a:cubicBezTo>
                  <a:pt x="10540" y="13712"/>
                  <a:pt x="15160" y="14738"/>
                  <a:pt x="19713" y="14783"/>
                </a:cubicBezTo>
                <a:cubicBezTo>
                  <a:pt x="19807" y="14784"/>
                  <a:pt x="19901" y="14784"/>
                  <a:pt x="19995" y="14784"/>
                </a:cubicBezTo>
                <a:cubicBezTo>
                  <a:pt x="22334" y="14784"/>
                  <a:pt x="24671" y="14518"/>
                  <a:pt x="26967" y="14024"/>
                </a:cubicBezTo>
                <a:cubicBezTo>
                  <a:pt x="29891" y="13377"/>
                  <a:pt x="32703" y="12350"/>
                  <a:pt x="35515" y="11324"/>
                </a:cubicBezTo>
                <a:cubicBezTo>
                  <a:pt x="42724" y="8712"/>
                  <a:pt x="50045" y="6235"/>
                  <a:pt x="57633" y="5141"/>
                </a:cubicBezTo>
                <a:cubicBezTo>
                  <a:pt x="61727" y="4546"/>
                  <a:pt x="65864" y="4360"/>
                  <a:pt x="70011" y="4360"/>
                </a:cubicBezTo>
                <a:cubicBezTo>
                  <a:pt x="73167" y="4360"/>
                  <a:pt x="76330" y="4468"/>
                  <a:pt x="79484" y="4583"/>
                </a:cubicBezTo>
                <a:cubicBezTo>
                  <a:pt x="79461" y="3222"/>
                  <a:pt x="79439" y="1860"/>
                  <a:pt x="79439" y="499"/>
                </a:cubicBezTo>
                <a:cubicBezTo>
                  <a:pt x="74572" y="130"/>
                  <a:pt x="69699" y="0"/>
                  <a:pt x="648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6" name="Google Shape;676;g30efef9eb1b_0_1608"/>
          <p:cNvSpPr/>
          <p:nvPr/>
        </p:nvSpPr>
        <p:spPr>
          <a:xfrm flipH="1" rot="10800000">
            <a:off x="6906325" y="-700202"/>
            <a:ext cx="2379314" cy="1296135"/>
          </a:xfrm>
          <a:custGeom>
            <a:rect b="b" l="l" r="r" t="t"/>
            <a:pathLst>
              <a:path extrusionOk="0" h="23502" w="49839">
                <a:moveTo>
                  <a:pt x="12527" y="1"/>
                </a:moveTo>
                <a:cubicBezTo>
                  <a:pt x="11413" y="1"/>
                  <a:pt x="10247" y="125"/>
                  <a:pt x="9017" y="410"/>
                </a:cubicBezTo>
                <a:cubicBezTo>
                  <a:pt x="4486" y="1459"/>
                  <a:pt x="402" y="6325"/>
                  <a:pt x="157" y="11280"/>
                </a:cubicBezTo>
                <a:cubicBezTo>
                  <a:pt x="0" y="14650"/>
                  <a:pt x="1518" y="19694"/>
                  <a:pt x="5468" y="22238"/>
                </a:cubicBezTo>
                <a:cubicBezTo>
                  <a:pt x="6967" y="23186"/>
                  <a:pt x="8215" y="23502"/>
                  <a:pt x="9471" y="23502"/>
                </a:cubicBezTo>
                <a:cubicBezTo>
                  <a:pt x="10404" y="23502"/>
                  <a:pt x="11341" y="23327"/>
                  <a:pt x="12387" y="23109"/>
                </a:cubicBezTo>
                <a:cubicBezTo>
                  <a:pt x="23723" y="20797"/>
                  <a:pt x="35152" y="18016"/>
                  <a:pt x="46692" y="18016"/>
                </a:cubicBezTo>
                <a:cubicBezTo>
                  <a:pt x="47740" y="18016"/>
                  <a:pt x="48789" y="18039"/>
                  <a:pt x="49839" y="18087"/>
                </a:cubicBezTo>
                <a:cubicBezTo>
                  <a:pt x="49214" y="15520"/>
                  <a:pt x="49147" y="12820"/>
                  <a:pt x="48500" y="10253"/>
                </a:cubicBezTo>
                <a:cubicBezTo>
                  <a:pt x="47830" y="7664"/>
                  <a:pt x="46245" y="3624"/>
                  <a:pt x="43723" y="2486"/>
                </a:cubicBezTo>
                <a:cubicBezTo>
                  <a:pt x="43091" y="2196"/>
                  <a:pt x="42479" y="2074"/>
                  <a:pt x="41873" y="2074"/>
                </a:cubicBezTo>
                <a:cubicBezTo>
                  <a:pt x="38847" y="2074"/>
                  <a:pt x="35967" y="5108"/>
                  <a:pt x="31336" y="5276"/>
                </a:cubicBezTo>
                <a:cubicBezTo>
                  <a:pt x="31216" y="5280"/>
                  <a:pt x="31096" y="5282"/>
                  <a:pt x="30977" y="5282"/>
                </a:cubicBezTo>
                <a:cubicBezTo>
                  <a:pt x="24835" y="5282"/>
                  <a:pt x="19797" y="1"/>
                  <a:pt x="1252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7" name="Google Shape;677;g30efef9eb1b_0_1608"/>
          <p:cNvSpPr/>
          <p:nvPr/>
        </p:nvSpPr>
        <p:spPr>
          <a:xfrm rot="-3719436">
            <a:off x="7738720" y="-1076779"/>
            <a:ext cx="1730558" cy="2350595"/>
          </a:xfrm>
          <a:custGeom>
            <a:rect b="b" l="l" r="r" t="t"/>
            <a:pathLst>
              <a:path extrusionOk="0" h="44420" w="24039">
                <a:moveTo>
                  <a:pt x="17715" y="1"/>
                </a:moveTo>
                <a:cubicBezTo>
                  <a:pt x="16371" y="1"/>
                  <a:pt x="14900" y="541"/>
                  <a:pt x="13704" y="2213"/>
                </a:cubicBezTo>
                <a:cubicBezTo>
                  <a:pt x="10848" y="6185"/>
                  <a:pt x="15289" y="12211"/>
                  <a:pt x="13392" y="17300"/>
                </a:cubicBezTo>
                <a:cubicBezTo>
                  <a:pt x="11272" y="22947"/>
                  <a:pt x="1" y="24509"/>
                  <a:pt x="1384" y="34262"/>
                </a:cubicBezTo>
                <a:cubicBezTo>
                  <a:pt x="2268" y="40412"/>
                  <a:pt x="11808" y="44419"/>
                  <a:pt x="18141" y="44419"/>
                </a:cubicBezTo>
                <a:cubicBezTo>
                  <a:pt x="19486" y="44419"/>
                  <a:pt x="20686" y="44239"/>
                  <a:pt x="21628" y="43860"/>
                </a:cubicBezTo>
                <a:cubicBezTo>
                  <a:pt x="21918" y="43748"/>
                  <a:pt x="23413" y="36851"/>
                  <a:pt x="23480" y="36048"/>
                </a:cubicBezTo>
                <a:cubicBezTo>
                  <a:pt x="24038" y="28549"/>
                  <a:pt x="24016" y="20983"/>
                  <a:pt x="23369" y="13484"/>
                </a:cubicBezTo>
                <a:cubicBezTo>
                  <a:pt x="23056" y="9890"/>
                  <a:pt x="22699" y="6252"/>
                  <a:pt x="22186" y="2681"/>
                </a:cubicBezTo>
                <a:cubicBezTo>
                  <a:pt x="22052" y="1766"/>
                  <a:pt x="22141" y="2168"/>
                  <a:pt x="21315" y="1320"/>
                </a:cubicBezTo>
                <a:cubicBezTo>
                  <a:pt x="20767" y="784"/>
                  <a:pt x="19333" y="1"/>
                  <a:pt x="1771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8" name="Google Shape;678;g30efef9eb1b_0_1608"/>
          <p:cNvSpPr/>
          <p:nvPr/>
        </p:nvSpPr>
        <p:spPr>
          <a:xfrm rot="10800000">
            <a:off x="6406991" y="151357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9" name="Google Shape;679;g30efef9eb1b_0_1608"/>
          <p:cNvSpPr/>
          <p:nvPr/>
        </p:nvSpPr>
        <p:spPr>
          <a:xfrm rot="10800000">
            <a:off x="8154416" y="466391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0" name="Google Shape;680;g30efef9eb1b_0_1608"/>
          <p:cNvSpPr/>
          <p:nvPr/>
        </p:nvSpPr>
        <p:spPr>
          <a:xfrm rot="10800000">
            <a:off x="7681066" y="985324"/>
            <a:ext cx="98400" cy="1317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1" name="Google Shape;681;g30efef9eb1b_0_1608"/>
          <p:cNvSpPr/>
          <p:nvPr/>
        </p:nvSpPr>
        <p:spPr>
          <a:xfrm flipH="1">
            <a:off x="-3333926" y="-281000"/>
            <a:ext cx="6890071" cy="1173338"/>
          </a:xfrm>
          <a:custGeom>
            <a:rect b="b" l="l" r="r" t="t"/>
            <a:pathLst>
              <a:path extrusionOk="0" h="14785" w="79484">
                <a:moveTo>
                  <a:pt x="64823" y="0"/>
                </a:moveTo>
                <a:cubicBezTo>
                  <a:pt x="56730" y="0"/>
                  <a:pt x="48629" y="357"/>
                  <a:pt x="40537" y="566"/>
                </a:cubicBezTo>
                <a:cubicBezTo>
                  <a:pt x="32882" y="767"/>
                  <a:pt x="25204" y="856"/>
                  <a:pt x="17548" y="856"/>
                </a:cubicBezTo>
                <a:lnTo>
                  <a:pt x="6188" y="856"/>
                </a:lnTo>
                <a:cubicBezTo>
                  <a:pt x="5806" y="856"/>
                  <a:pt x="5327" y="841"/>
                  <a:pt x="4808" y="841"/>
                </a:cubicBezTo>
                <a:cubicBezTo>
                  <a:pt x="2720" y="841"/>
                  <a:pt x="0" y="1085"/>
                  <a:pt x="519" y="3534"/>
                </a:cubicBezTo>
                <a:cubicBezTo>
                  <a:pt x="1166" y="6614"/>
                  <a:pt x="4269" y="9560"/>
                  <a:pt x="6746" y="11190"/>
                </a:cubicBezTo>
                <a:cubicBezTo>
                  <a:pt x="10540" y="13712"/>
                  <a:pt x="15160" y="14738"/>
                  <a:pt x="19713" y="14783"/>
                </a:cubicBezTo>
                <a:cubicBezTo>
                  <a:pt x="19807" y="14784"/>
                  <a:pt x="19901" y="14784"/>
                  <a:pt x="19995" y="14784"/>
                </a:cubicBezTo>
                <a:cubicBezTo>
                  <a:pt x="22334" y="14784"/>
                  <a:pt x="24671" y="14518"/>
                  <a:pt x="26967" y="14024"/>
                </a:cubicBezTo>
                <a:cubicBezTo>
                  <a:pt x="29891" y="13377"/>
                  <a:pt x="32703" y="12350"/>
                  <a:pt x="35515" y="11324"/>
                </a:cubicBezTo>
                <a:cubicBezTo>
                  <a:pt x="42724" y="8712"/>
                  <a:pt x="50045" y="6235"/>
                  <a:pt x="57633" y="5141"/>
                </a:cubicBezTo>
                <a:cubicBezTo>
                  <a:pt x="61727" y="4546"/>
                  <a:pt x="65864" y="4360"/>
                  <a:pt x="70011" y="4360"/>
                </a:cubicBezTo>
                <a:cubicBezTo>
                  <a:pt x="73167" y="4360"/>
                  <a:pt x="76330" y="4468"/>
                  <a:pt x="79484" y="4583"/>
                </a:cubicBezTo>
                <a:cubicBezTo>
                  <a:pt x="79461" y="3222"/>
                  <a:pt x="79439" y="1860"/>
                  <a:pt x="79439" y="499"/>
                </a:cubicBezTo>
                <a:cubicBezTo>
                  <a:pt x="74572" y="130"/>
                  <a:pt x="69699" y="0"/>
                  <a:pt x="648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2" name="Google Shape;682;g30efef9eb1b_0_1608"/>
          <p:cNvSpPr/>
          <p:nvPr/>
        </p:nvSpPr>
        <p:spPr>
          <a:xfrm rot="10800000">
            <a:off x="-142195" y="-701802"/>
            <a:ext cx="2379314" cy="1296135"/>
          </a:xfrm>
          <a:custGeom>
            <a:rect b="b" l="l" r="r" t="t"/>
            <a:pathLst>
              <a:path extrusionOk="0" h="23502" w="49839">
                <a:moveTo>
                  <a:pt x="12527" y="1"/>
                </a:moveTo>
                <a:cubicBezTo>
                  <a:pt x="11413" y="1"/>
                  <a:pt x="10247" y="125"/>
                  <a:pt x="9017" y="410"/>
                </a:cubicBezTo>
                <a:cubicBezTo>
                  <a:pt x="4486" y="1459"/>
                  <a:pt x="402" y="6325"/>
                  <a:pt x="157" y="11280"/>
                </a:cubicBezTo>
                <a:cubicBezTo>
                  <a:pt x="0" y="14650"/>
                  <a:pt x="1518" y="19694"/>
                  <a:pt x="5468" y="22238"/>
                </a:cubicBezTo>
                <a:cubicBezTo>
                  <a:pt x="6967" y="23186"/>
                  <a:pt x="8215" y="23502"/>
                  <a:pt x="9471" y="23502"/>
                </a:cubicBezTo>
                <a:cubicBezTo>
                  <a:pt x="10404" y="23502"/>
                  <a:pt x="11341" y="23327"/>
                  <a:pt x="12387" y="23109"/>
                </a:cubicBezTo>
                <a:cubicBezTo>
                  <a:pt x="23723" y="20797"/>
                  <a:pt x="35152" y="18016"/>
                  <a:pt x="46692" y="18016"/>
                </a:cubicBezTo>
                <a:cubicBezTo>
                  <a:pt x="47740" y="18016"/>
                  <a:pt x="48789" y="18039"/>
                  <a:pt x="49839" y="18087"/>
                </a:cubicBezTo>
                <a:cubicBezTo>
                  <a:pt x="49214" y="15520"/>
                  <a:pt x="49147" y="12820"/>
                  <a:pt x="48500" y="10253"/>
                </a:cubicBezTo>
                <a:cubicBezTo>
                  <a:pt x="47830" y="7664"/>
                  <a:pt x="46245" y="3624"/>
                  <a:pt x="43723" y="2486"/>
                </a:cubicBezTo>
                <a:cubicBezTo>
                  <a:pt x="43091" y="2196"/>
                  <a:pt x="42479" y="2074"/>
                  <a:pt x="41873" y="2074"/>
                </a:cubicBezTo>
                <a:cubicBezTo>
                  <a:pt x="38847" y="2074"/>
                  <a:pt x="35967" y="5108"/>
                  <a:pt x="31336" y="5276"/>
                </a:cubicBezTo>
                <a:cubicBezTo>
                  <a:pt x="31216" y="5280"/>
                  <a:pt x="31096" y="5282"/>
                  <a:pt x="30977" y="5282"/>
                </a:cubicBezTo>
                <a:cubicBezTo>
                  <a:pt x="24835" y="5282"/>
                  <a:pt x="19797" y="1"/>
                  <a:pt x="1252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3" name="Google Shape;683;g30efef9eb1b_0_1608"/>
          <p:cNvSpPr/>
          <p:nvPr/>
        </p:nvSpPr>
        <p:spPr>
          <a:xfrm flipH="1" rot="3719436">
            <a:off x="-325834" y="-1078379"/>
            <a:ext cx="1730558" cy="2350595"/>
          </a:xfrm>
          <a:custGeom>
            <a:rect b="b" l="l" r="r" t="t"/>
            <a:pathLst>
              <a:path extrusionOk="0" h="44420" w="24039">
                <a:moveTo>
                  <a:pt x="17715" y="1"/>
                </a:moveTo>
                <a:cubicBezTo>
                  <a:pt x="16371" y="1"/>
                  <a:pt x="14900" y="541"/>
                  <a:pt x="13704" y="2213"/>
                </a:cubicBezTo>
                <a:cubicBezTo>
                  <a:pt x="10848" y="6185"/>
                  <a:pt x="15289" y="12211"/>
                  <a:pt x="13392" y="17300"/>
                </a:cubicBezTo>
                <a:cubicBezTo>
                  <a:pt x="11272" y="22947"/>
                  <a:pt x="1" y="24509"/>
                  <a:pt x="1384" y="34262"/>
                </a:cubicBezTo>
                <a:cubicBezTo>
                  <a:pt x="2268" y="40412"/>
                  <a:pt x="11808" y="44419"/>
                  <a:pt x="18141" y="44419"/>
                </a:cubicBezTo>
                <a:cubicBezTo>
                  <a:pt x="19486" y="44419"/>
                  <a:pt x="20686" y="44239"/>
                  <a:pt x="21628" y="43860"/>
                </a:cubicBezTo>
                <a:cubicBezTo>
                  <a:pt x="21918" y="43748"/>
                  <a:pt x="23413" y="36851"/>
                  <a:pt x="23480" y="36048"/>
                </a:cubicBezTo>
                <a:cubicBezTo>
                  <a:pt x="24038" y="28549"/>
                  <a:pt x="24016" y="20983"/>
                  <a:pt x="23369" y="13484"/>
                </a:cubicBezTo>
                <a:cubicBezTo>
                  <a:pt x="23056" y="9890"/>
                  <a:pt x="22699" y="6252"/>
                  <a:pt x="22186" y="2681"/>
                </a:cubicBezTo>
                <a:cubicBezTo>
                  <a:pt x="22052" y="1766"/>
                  <a:pt x="22141" y="2168"/>
                  <a:pt x="21315" y="1320"/>
                </a:cubicBezTo>
                <a:cubicBezTo>
                  <a:pt x="20767" y="784"/>
                  <a:pt x="19333" y="1"/>
                  <a:pt x="1771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4" name="Google Shape;684;g30efef9eb1b_0_1608"/>
          <p:cNvSpPr/>
          <p:nvPr/>
        </p:nvSpPr>
        <p:spPr>
          <a:xfrm flipH="1" rot="10800000">
            <a:off x="2572953" y="149757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5" name="Google Shape;685;g30efef9eb1b_0_1608"/>
          <p:cNvSpPr/>
          <p:nvPr/>
        </p:nvSpPr>
        <p:spPr>
          <a:xfrm flipH="1" rot="10800000">
            <a:off x="890628" y="464791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6" name="Google Shape;686;g30efef9eb1b_0_1608"/>
          <p:cNvSpPr/>
          <p:nvPr/>
        </p:nvSpPr>
        <p:spPr>
          <a:xfrm flipH="1" rot="10800000">
            <a:off x="201303" y="1403557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7" name="Google Shape;687;g30efef9eb1b_0_1608"/>
          <p:cNvSpPr/>
          <p:nvPr/>
        </p:nvSpPr>
        <p:spPr>
          <a:xfrm flipH="1" rot="10800000">
            <a:off x="1363978" y="983724"/>
            <a:ext cx="98400" cy="1317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8" name="Google Shape;688;g30efef9eb1b_0_1608"/>
          <p:cNvSpPr/>
          <p:nvPr/>
        </p:nvSpPr>
        <p:spPr>
          <a:xfrm rot="10800000">
            <a:off x="8843741" y="1405157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 1">
  <p:cSld name="CUSTOM_20"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g30efef9eb1b_0_1636"/>
          <p:cNvSpPr/>
          <p:nvPr/>
        </p:nvSpPr>
        <p:spPr>
          <a:xfrm flipH="1" rot="-5400000">
            <a:off x="6987337" y="3776294"/>
            <a:ext cx="3257897" cy="568731"/>
          </a:xfrm>
          <a:custGeom>
            <a:rect b="b" l="l" r="r" t="t"/>
            <a:pathLst>
              <a:path extrusionOk="0" h="76391" w="283357">
                <a:moveTo>
                  <a:pt x="0" y="76391"/>
                </a:moveTo>
                <a:cubicBezTo>
                  <a:pt x="0" y="76391"/>
                  <a:pt x="7446" y="11303"/>
                  <a:pt x="69809" y="27459"/>
                </a:cubicBezTo>
                <a:cubicBezTo>
                  <a:pt x="163419" y="51659"/>
                  <a:pt x="141479" y="1"/>
                  <a:pt x="215011" y="3524"/>
                </a:cubicBezTo>
                <a:cubicBezTo>
                  <a:pt x="283357" y="6716"/>
                  <a:pt x="283024" y="76391"/>
                  <a:pt x="283024" y="7639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1" name="Google Shape;691;g30efef9eb1b_0_1636"/>
          <p:cNvSpPr/>
          <p:nvPr/>
        </p:nvSpPr>
        <p:spPr>
          <a:xfrm rot="-5399623">
            <a:off x="5794611" y="2676640"/>
            <a:ext cx="6020229" cy="678344"/>
          </a:xfrm>
          <a:custGeom>
            <a:rect b="b" l="l" r="r" t="t"/>
            <a:pathLst>
              <a:path extrusionOk="0" h="43920" w="264364">
                <a:moveTo>
                  <a:pt x="219423" y="1"/>
                </a:moveTo>
                <a:cubicBezTo>
                  <a:pt x="218735" y="1"/>
                  <a:pt x="218026" y="14"/>
                  <a:pt x="217297" y="39"/>
                </a:cubicBezTo>
                <a:cubicBezTo>
                  <a:pt x="193855" y="856"/>
                  <a:pt x="190998" y="14255"/>
                  <a:pt x="172689" y="14255"/>
                </a:cubicBezTo>
                <a:cubicBezTo>
                  <a:pt x="167988" y="14255"/>
                  <a:pt x="162268" y="13372"/>
                  <a:pt x="154919" y="11165"/>
                </a:cubicBezTo>
                <a:cubicBezTo>
                  <a:pt x="146746" y="8716"/>
                  <a:pt x="139552" y="7721"/>
                  <a:pt x="133072" y="7721"/>
                </a:cubicBezTo>
                <a:cubicBezTo>
                  <a:pt x="104893" y="7721"/>
                  <a:pt x="90210" y="26543"/>
                  <a:pt x="67183" y="26543"/>
                </a:cubicBezTo>
                <a:cubicBezTo>
                  <a:pt x="66131" y="26543"/>
                  <a:pt x="65061" y="26504"/>
                  <a:pt x="63971" y="26422"/>
                </a:cubicBezTo>
                <a:cubicBezTo>
                  <a:pt x="34457" y="24207"/>
                  <a:pt x="42828" y="9572"/>
                  <a:pt x="0" y="5305"/>
                </a:cubicBezTo>
                <a:lnTo>
                  <a:pt x="0" y="43920"/>
                </a:lnTo>
                <a:lnTo>
                  <a:pt x="264364" y="43920"/>
                </a:lnTo>
                <a:lnTo>
                  <a:pt x="264364" y="9491"/>
                </a:lnTo>
                <a:cubicBezTo>
                  <a:pt x="261782" y="9924"/>
                  <a:pt x="259493" y="10114"/>
                  <a:pt x="257424" y="10114"/>
                </a:cubicBezTo>
                <a:cubicBezTo>
                  <a:pt x="242345" y="10114"/>
                  <a:pt x="238978" y="1"/>
                  <a:pt x="21942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2" name="Google Shape;692;g30efef9eb1b_0_1636"/>
          <p:cNvSpPr/>
          <p:nvPr/>
        </p:nvSpPr>
        <p:spPr>
          <a:xfrm flipH="1" rot="-5400330">
            <a:off x="5341432" y="3067367"/>
            <a:ext cx="6882056" cy="722922"/>
          </a:xfrm>
          <a:custGeom>
            <a:rect b="b" l="l" r="r" t="t"/>
            <a:pathLst>
              <a:path extrusionOk="0" h="40820" w="264364">
                <a:moveTo>
                  <a:pt x="224094" y="1"/>
                </a:moveTo>
                <a:cubicBezTo>
                  <a:pt x="221694" y="1"/>
                  <a:pt x="219079" y="167"/>
                  <a:pt x="216217" y="530"/>
                </a:cubicBezTo>
                <a:cubicBezTo>
                  <a:pt x="190574" y="3768"/>
                  <a:pt x="189388" y="22268"/>
                  <a:pt x="168921" y="22268"/>
                </a:cubicBezTo>
                <a:cubicBezTo>
                  <a:pt x="166175" y="22268"/>
                  <a:pt x="163082" y="21935"/>
                  <a:pt x="159536" y="21188"/>
                </a:cubicBezTo>
                <a:cubicBezTo>
                  <a:pt x="147862" y="18719"/>
                  <a:pt x="138271" y="17735"/>
                  <a:pt x="130168" y="17735"/>
                </a:cubicBezTo>
                <a:cubicBezTo>
                  <a:pt x="98424" y="17735"/>
                  <a:pt x="89504" y="32828"/>
                  <a:pt x="67530" y="32828"/>
                </a:cubicBezTo>
                <a:cubicBezTo>
                  <a:pt x="66466" y="32828"/>
                  <a:pt x="65371" y="32792"/>
                  <a:pt x="64241" y="32718"/>
                </a:cubicBezTo>
                <a:cubicBezTo>
                  <a:pt x="34727" y="30801"/>
                  <a:pt x="42828" y="18541"/>
                  <a:pt x="0" y="14842"/>
                </a:cubicBezTo>
                <a:lnTo>
                  <a:pt x="0" y="40819"/>
                </a:lnTo>
                <a:lnTo>
                  <a:pt x="264364" y="40819"/>
                </a:lnTo>
                <a:lnTo>
                  <a:pt x="264364" y="17785"/>
                </a:lnTo>
                <a:cubicBezTo>
                  <a:pt x="250431" y="15121"/>
                  <a:pt x="247008" y="1"/>
                  <a:pt x="22409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3" name="Google Shape;693;g30efef9eb1b_0_1636"/>
          <p:cNvSpPr txBox="1"/>
          <p:nvPr>
            <p:ph idx="1" type="subTitle"/>
          </p:nvPr>
        </p:nvSpPr>
        <p:spPr>
          <a:xfrm>
            <a:off x="3328941" y="2539300"/>
            <a:ext cx="24861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694" name="Google Shape;694;g30efef9eb1b_0_1636"/>
          <p:cNvSpPr txBox="1"/>
          <p:nvPr>
            <p:ph idx="2" type="subTitle"/>
          </p:nvPr>
        </p:nvSpPr>
        <p:spPr>
          <a:xfrm>
            <a:off x="3610941" y="2964800"/>
            <a:ext cx="1922100" cy="82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95" name="Google Shape;695;g30efef9eb1b_0_1636"/>
          <p:cNvSpPr txBox="1"/>
          <p:nvPr>
            <p:ph idx="3" type="subTitle"/>
          </p:nvPr>
        </p:nvSpPr>
        <p:spPr>
          <a:xfrm>
            <a:off x="812063" y="2539300"/>
            <a:ext cx="24861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696" name="Google Shape;696;g30efef9eb1b_0_1636"/>
          <p:cNvSpPr txBox="1"/>
          <p:nvPr>
            <p:ph idx="4" type="subTitle"/>
          </p:nvPr>
        </p:nvSpPr>
        <p:spPr>
          <a:xfrm>
            <a:off x="1094063" y="2964800"/>
            <a:ext cx="1922100" cy="82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97" name="Google Shape;697;g30efef9eb1b_0_1636"/>
          <p:cNvSpPr txBox="1"/>
          <p:nvPr>
            <p:ph idx="5" type="subTitle"/>
          </p:nvPr>
        </p:nvSpPr>
        <p:spPr>
          <a:xfrm>
            <a:off x="3328941" y="4679600"/>
            <a:ext cx="24861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698" name="Google Shape;698;g30efef9eb1b_0_1636"/>
          <p:cNvSpPr txBox="1"/>
          <p:nvPr>
            <p:ph idx="6" type="subTitle"/>
          </p:nvPr>
        </p:nvSpPr>
        <p:spPr>
          <a:xfrm>
            <a:off x="3610941" y="5105104"/>
            <a:ext cx="1922100" cy="82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99" name="Google Shape;699;g30efef9eb1b_0_1636"/>
          <p:cNvSpPr txBox="1"/>
          <p:nvPr>
            <p:ph idx="7" type="subTitle"/>
          </p:nvPr>
        </p:nvSpPr>
        <p:spPr>
          <a:xfrm>
            <a:off x="812063" y="4679600"/>
            <a:ext cx="24861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700" name="Google Shape;700;g30efef9eb1b_0_1636"/>
          <p:cNvSpPr txBox="1"/>
          <p:nvPr>
            <p:ph idx="8" type="subTitle"/>
          </p:nvPr>
        </p:nvSpPr>
        <p:spPr>
          <a:xfrm>
            <a:off x="1094063" y="5105104"/>
            <a:ext cx="1922100" cy="82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701" name="Google Shape;701;g30efef9eb1b_0_1636"/>
          <p:cNvSpPr txBox="1"/>
          <p:nvPr>
            <p:ph idx="9" type="subTitle"/>
          </p:nvPr>
        </p:nvSpPr>
        <p:spPr>
          <a:xfrm>
            <a:off x="5845816" y="2539300"/>
            <a:ext cx="24861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702" name="Google Shape;702;g30efef9eb1b_0_1636"/>
          <p:cNvSpPr txBox="1"/>
          <p:nvPr>
            <p:ph idx="13" type="subTitle"/>
          </p:nvPr>
        </p:nvSpPr>
        <p:spPr>
          <a:xfrm>
            <a:off x="6127816" y="2964800"/>
            <a:ext cx="1922100" cy="82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703" name="Google Shape;703;g30efef9eb1b_0_1636"/>
          <p:cNvSpPr txBox="1"/>
          <p:nvPr>
            <p:ph idx="14" type="subTitle"/>
          </p:nvPr>
        </p:nvSpPr>
        <p:spPr>
          <a:xfrm>
            <a:off x="5845816" y="4679600"/>
            <a:ext cx="24861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704" name="Google Shape;704;g30efef9eb1b_0_1636"/>
          <p:cNvSpPr txBox="1"/>
          <p:nvPr>
            <p:ph idx="15" type="subTitle"/>
          </p:nvPr>
        </p:nvSpPr>
        <p:spPr>
          <a:xfrm>
            <a:off x="6127816" y="5105104"/>
            <a:ext cx="1922100" cy="82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705" name="Google Shape;705;g30efef9eb1b_0_1636"/>
          <p:cNvSpPr txBox="1"/>
          <p:nvPr>
            <p:ph type="title"/>
          </p:nvPr>
        </p:nvSpPr>
        <p:spPr>
          <a:xfrm>
            <a:off x="540000" y="484367"/>
            <a:ext cx="80640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706" name="Google Shape;706;g30efef9eb1b_0_1636"/>
          <p:cNvSpPr/>
          <p:nvPr/>
        </p:nvSpPr>
        <p:spPr>
          <a:xfrm>
            <a:off x="8351719" y="225125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7" name="Google Shape;707;g30efef9eb1b_0_1636"/>
          <p:cNvSpPr/>
          <p:nvPr/>
        </p:nvSpPr>
        <p:spPr>
          <a:xfrm>
            <a:off x="8364481" y="6411008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8" name="Google Shape;708;g30efef9eb1b_0_1636"/>
          <p:cNvSpPr/>
          <p:nvPr/>
        </p:nvSpPr>
        <p:spPr>
          <a:xfrm rot="10800000">
            <a:off x="8515231" y="1987358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9" name="Google Shape;709;g30efef9eb1b_0_1636"/>
          <p:cNvSpPr/>
          <p:nvPr/>
        </p:nvSpPr>
        <p:spPr>
          <a:xfrm>
            <a:off x="7940944" y="3996325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0" name="Google Shape;710;g30efef9eb1b_0_1636"/>
          <p:cNvSpPr/>
          <p:nvPr/>
        </p:nvSpPr>
        <p:spPr>
          <a:xfrm rot="5400000">
            <a:off x="-2095913" y="1527567"/>
            <a:ext cx="4448705" cy="605972"/>
          </a:xfrm>
          <a:custGeom>
            <a:rect b="b" l="l" r="r" t="t"/>
            <a:pathLst>
              <a:path extrusionOk="0" h="76391" w="283357">
                <a:moveTo>
                  <a:pt x="0" y="76391"/>
                </a:moveTo>
                <a:cubicBezTo>
                  <a:pt x="0" y="76391"/>
                  <a:pt x="7446" y="11303"/>
                  <a:pt x="69809" y="27459"/>
                </a:cubicBezTo>
                <a:cubicBezTo>
                  <a:pt x="163419" y="51659"/>
                  <a:pt x="141479" y="1"/>
                  <a:pt x="215011" y="3524"/>
                </a:cubicBezTo>
                <a:cubicBezTo>
                  <a:pt x="283357" y="6716"/>
                  <a:pt x="283024" y="76391"/>
                  <a:pt x="283024" y="7639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1" name="Google Shape;711;g30efef9eb1b_0_1636"/>
          <p:cNvSpPr/>
          <p:nvPr/>
        </p:nvSpPr>
        <p:spPr>
          <a:xfrm flipH="1" rot="6153561">
            <a:off x="-2722213" y="577171"/>
            <a:ext cx="5379658" cy="1251180"/>
          </a:xfrm>
          <a:custGeom>
            <a:rect b="b" l="l" r="r" t="t"/>
            <a:pathLst>
              <a:path extrusionOk="0" h="43920" w="264364">
                <a:moveTo>
                  <a:pt x="219423" y="1"/>
                </a:moveTo>
                <a:cubicBezTo>
                  <a:pt x="218735" y="1"/>
                  <a:pt x="218026" y="14"/>
                  <a:pt x="217297" y="39"/>
                </a:cubicBezTo>
                <a:cubicBezTo>
                  <a:pt x="193855" y="856"/>
                  <a:pt x="190998" y="14255"/>
                  <a:pt x="172689" y="14255"/>
                </a:cubicBezTo>
                <a:cubicBezTo>
                  <a:pt x="167988" y="14255"/>
                  <a:pt x="162268" y="13372"/>
                  <a:pt x="154919" y="11165"/>
                </a:cubicBezTo>
                <a:cubicBezTo>
                  <a:pt x="146746" y="8716"/>
                  <a:pt x="139552" y="7721"/>
                  <a:pt x="133072" y="7721"/>
                </a:cubicBezTo>
                <a:cubicBezTo>
                  <a:pt x="104893" y="7721"/>
                  <a:pt x="90210" y="26543"/>
                  <a:pt x="67183" y="26543"/>
                </a:cubicBezTo>
                <a:cubicBezTo>
                  <a:pt x="66131" y="26543"/>
                  <a:pt x="65061" y="26504"/>
                  <a:pt x="63971" y="26422"/>
                </a:cubicBezTo>
                <a:cubicBezTo>
                  <a:pt x="34457" y="24207"/>
                  <a:pt x="42828" y="9572"/>
                  <a:pt x="0" y="5305"/>
                </a:cubicBezTo>
                <a:lnTo>
                  <a:pt x="0" y="43920"/>
                </a:lnTo>
                <a:lnTo>
                  <a:pt x="264364" y="43920"/>
                </a:lnTo>
                <a:lnTo>
                  <a:pt x="264364" y="9491"/>
                </a:lnTo>
                <a:cubicBezTo>
                  <a:pt x="261782" y="9924"/>
                  <a:pt x="259493" y="10114"/>
                  <a:pt x="257424" y="10114"/>
                </a:cubicBezTo>
                <a:cubicBezTo>
                  <a:pt x="242345" y="10114"/>
                  <a:pt x="238978" y="1"/>
                  <a:pt x="21942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2" name="Google Shape;712;g30efef9eb1b_0_1636"/>
          <p:cNvSpPr/>
          <p:nvPr/>
        </p:nvSpPr>
        <p:spPr>
          <a:xfrm rot="5837210">
            <a:off x="-3162568" y="832662"/>
            <a:ext cx="6414386" cy="1188654"/>
          </a:xfrm>
          <a:custGeom>
            <a:rect b="b" l="l" r="r" t="t"/>
            <a:pathLst>
              <a:path extrusionOk="0" h="40820" w="264364">
                <a:moveTo>
                  <a:pt x="224094" y="1"/>
                </a:moveTo>
                <a:cubicBezTo>
                  <a:pt x="221694" y="1"/>
                  <a:pt x="219079" y="167"/>
                  <a:pt x="216217" y="530"/>
                </a:cubicBezTo>
                <a:cubicBezTo>
                  <a:pt x="190574" y="3768"/>
                  <a:pt x="189388" y="22268"/>
                  <a:pt x="168921" y="22268"/>
                </a:cubicBezTo>
                <a:cubicBezTo>
                  <a:pt x="166175" y="22268"/>
                  <a:pt x="163082" y="21935"/>
                  <a:pt x="159536" y="21188"/>
                </a:cubicBezTo>
                <a:cubicBezTo>
                  <a:pt x="147862" y="18719"/>
                  <a:pt x="138271" y="17735"/>
                  <a:pt x="130168" y="17735"/>
                </a:cubicBezTo>
                <a:cubicBezTo>
                  <a:pt x="98424" y="17735"/>
                  <a:pt x="89504" y="32828"/>
                  <a:pt x="67530" y="32828"/>
                </a:cubicBezTo>
                <a:cubicBezTo>
                  <a:pt x="66466" y="32828"/>
                  <a:pt x="65371" y="32792"/>
                  <a:pt x="64241" y="32718"/>
                </a:cubicBezTo>
                <a:cubicBezTo>
                  <a:pt x="34727" y="30801"/>
                  <a:pt x="42828" y="18541"/>
                  <a:pt x="0" y="14842"/>
                </a:cubicBezTo>
                <a:lnTo>
                  <a:pt x="0" y="40819"/>
                </a:lnTo>
                <a:lnTo>
                  <a:pt x="264364" y="40819"/>
                </a:lnTo>
                <a:lnTo>
                  <a:pt x="264364" y="17785"/>
                </a:lnTo>
                <a:cubicBezTo>
                  <a:pt x="250431" y="15121"/>
                  <a:pt x="247008" y="1"/>
                  <a:pt x="22409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3" name="Google Shape;713;g30efef9eb1b_0_1636"/>
          <p:cNvSpPr/>
          <p:nvPr/>
        </p:nvSpPr>
        <p:spPr>
          <a:xfrm rot="10800000">
            <a:off x="115388" y="2797204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4" name="Google Shape;714;g30efef9eb1b_0_1636"/>
          <p:cNvSpPr/>
          <p:nvPr/>
        </p:nvSpPr>
        <p:spPr>
          <a:xfrm rot="10800000">
            <a:off x="361275" y="562654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5" name="Google Shape;715;g30efef9eb1b_0_1636"/>
          <p:cNvSpPr/>
          <p:nvPr/>
        </p:nvSpPr>
        <p:spPr>
          <a:xfrm>
            <a:off x="333025" y="1921338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6" name="Google Shape;716;g30efef9eb1b_0_1636"/>
          <p:cNvSpPr/>
          <p:nvPr/>
        </p:nvSpPr>
        <p:spPr>
          <a:xfrm rot="10800000">
            <a:off x="1593613" y="-440929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ive columns 1">
  <p:cSld name="CUSTOM_19"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g30efef9eb1b_0_1664"/>
          <p:cNvSpPr txBox="1"/>
          <p:nvPr>
            <p:ph type="title"/>
          </p:nvPr>
        </p:nvSpPr>
        <p:spPr>
          <a:xfrm>
            <a:off x="1098938" y="1675900"/>
            <a:ext cx="2022300" cy="507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719" name="Google Shape;719;g30efef9eb1b_0_1664"/>
          <p:cNvSpPr txBox="1"/>
          <p:nvPr>
            <p:ph idx="1" type="subTitle"/>
          </p:nvPr>
        </p:nvSpPr>
        <p:spPr>
          <a:xfrm>
            <a:off x="1098938" y="2098797"/>
            <a:ext cx="2022300" cy="86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720" name="Google Shape;720;g30efef9eb1b_0_1664"/>
          <p:cNvSpPr txBox="1"/>
          <p:nvPr>
            <p:ph idx="2" type="title"/>
          </p:nvPr>
        </p:nvSpPr>
        <p:spPr>
          <a:xfrm>
            <a:off x="6001463" y="1675900"/>
            <a:ext cx="2022300" cy="507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721" name="Google Shape;721;g30efef9eb1b_0_1664"/>
          <p:cNvSpPr txBox="1"/>
          <p:nvPr>
            <p:ph idx="3" type="subTitle"/>
          </p:nvPr>
        </p:nvSpPr>
        <p:spPr>
          <a:xfrm>
            <a:off x="6001463" y="2098797"/>
            <a:ext cx="2022300" cy="86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722" name="Google Shape;722;g30efef9eb1b_0_1664"/>
          <p:cNvSpPr txBox="1"/>
          <p:nvPr>
            <p:ph idx="4" type="title"/>
          </p:nvPr>
        </p:nvSpPr>
        <p:spPr>
          <a:xfrm>
            <a:off x="1120238" y="4537600"/>
            <a:ext cx="2022300" cy="507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723" name="Google Shape;723;g30efef9eb1b_0_1664"/>
          <p:cNvSpPr txBox="1"/>
          <p:nvPr>
            <p:ph idx="5" type="subTitle"/>
          </p:nvPr>
        </p:nvSpPr>
        <p:spPr>
          <a:xfrm>
            <a:off x="1120238" y="4960497"/>
            <a:ext cx="2022300" cy="86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724" name="Google Shape;724;g30efef9eb1b_0_1664"/>
          <p:cNvSpPr txBox="1"/>
          <p:nvPr>
            <p:ph idx="6" type="title"/>
          </p:nvPr>
        </p:nvSpPr>
        <p:spPr>
          <a:xfrm>
            <a:off x="6022763" y="4537600"/>
            <a:ext cx="2022300" cy="507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725" name="Google Shape;725;g30efef9eb1b_0_1664"/>
          <p:cNvSpPr txBox="1"/>
          <p:nvPr>
            <p:ph idx="7" type="subTitle"/>
          </p:nvPr>
        </p:nvSpPr>
        <p:spPr>
          <a:xfrm>
            <a:off x="6022763" y="4960497"/>
            <a:ext cx="2022300" cy="86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726" name="Google Shape;726;g30efef9eb1b_0_1664"/>
          <p:cNvSpPr txBox="1"/>
          <p:nvPr>
            <p:ph idx="8" type="title"/>
          </p:nvPr>
        </p:nvSpPr>
        <p:spPr>
          <a:xfrm>
            <a:off x="3550200" y="3106750"/>
            <a:ext cx="2022300" cy="507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727" name="Google Shape;727;g30efef9eb1b_0_1664"/>
          <p:cNvSpPr txBox="1"/>
          <p:nvPr>
            <p:ph idx="9" type="subTitle"/>
          </p:nvPr>
        </p:nvSpPr>
        <p:spPr>
          <a:xfrm>
            <a:off x="3550200" y="3529647"/>
            <a:ext cx="2022300" cy="86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728" name="Google Shape;728;g30efef9eb1b_0_1664"/>
          <p:cNvSpPr/>
          <p:nvPr/>
        </p:nvSpPr>
        <p:spPr>
          <a:xfrm flipH="1" rot="-1933970">
            <a:off x="31704" y="6718"/>
            <a:ext cx="2381156" cy="1175183"/>
          </a:xfrm>
          <a:custGeom>
            <a:rect b="b" l="l" r="r" t="t"/>
            <a:pathLst>
              <a:path extrusionOk="0" h="61867" w="246008">
                <a:moveTo>
                  <a:pt x="1" y="0"/>
                </a:moveTo>
                <a:cubicBezTo>
                  <a:pt x="1" y="0"/>
                  <a:pt x="3900" y="44992"/>
                  <a:pt x="39194" y="57840"/>
                </a:cubicBezTo>
                <a:cubicBezTo>
                  <a:pt x="46974" y="60669"/>
                  <a:pt x="53930" y="61867"/>
                  <a:pt x="60240" y="61867"/>
                </a:cubicBezTo>
                <a:cubicBezTo>
                  <a:pt x="95172" y="61867"/>
                  <a:pt x="110319" y="25159"/>
                  <a:pt x="135837" y="25159"/>
                </a:cubicBezTo>
                <a:cubicBezTo>
                  <a:pt x="138295" y="25159"/>
                  <a:pt x="140849" y="25499"/>
                  <a:pt x="143526" y="26246"/>
                </a:cubicBezTo>
                <a:cubicBezTo>
                  <a:pt x="159260" y="30639"/>
                  <a:pt x="172714" y="32419"/>
                  <a:pt x="184185" y="32419"/>
                </a:cubicBezTo>
                <a:cubicBezTo>
                  <a:pt x="233145" y="32419"/>
                  <a:pt x="246008" y="0"/>
                  <a:pt x="24600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9" name="Google Shape;729;g30efef9eb1b_0_1664"/>
          <p:cNvSpPr/>
          <p:nvPr/>
        </p:nvSpPr>
        <p:spPr>
          <a:xfrm flipH="1" rot="-1934738">
            <a:off x="-632450" y="-916252"/>
            <a:ext cx="4043126" cy="1827254"/>
          </a:xfrm>
          <a:custGeom>
            <a:rect b="b" l="l" r="r" t="t"/>
            <a:pathLst>
              <a:path extrusionOk="0" h="61984" w="264364">
                <a:moveTo>
                  <a:pt x="0" y="0"/>
                </a:moveTo>
                <a:lnTo>
                  <a:pt x="0" y="60406"/>
                </a:lnTo>
                <a:cubicBezTo>
                  <a:pt x="2845" y="61497"/>
                  <a:pt x="5907" y="61983"/>
                  <a:pt x="9094" y="61983"/>
                </a:cubicBezTo>
                <a:cubicBezTo>
                  <a:pt x="26664" y="61983"/>
                  <a:pt x="48053" y="47209"/>
                  <a:pt x="57950" y="37427"/>
                </a:cubicBezTo>
                <a:cubicBezTo>
                  <a:pt x="64434" y="31013"/>
                  <a:pt x="70724" y="28611"/>
                  <a:pt x="76592" y="28611"/>
                </a:cubicBezTo>
                <a:cubicBezTo>
                  <a:pt x="86364" y="28611"/>
                  <a:pt x="94966" y="35275"/>
                  <a:pt x="101344" y="41180"/>
                </a:cubicBezTo>
                <a:cubicBezTo>
                  <a:pt x="109706" y="48911"/>
                  <a:pt x="119411" y="51657"/>
                  <a:pt x="128732" y="51657"/>
                </a:cubicBezTo>
                <a:cubicBezTo>
                  <a:pt x="140963" y="51657"/>
                  <a:pt x="152533" y="46928"/>
                  <a:pt x="159536" y="42530"/>
                </a:cubicBezTo>
                <a:cubicBezTo>
                  <a:pt x="163971" y="39737"/>
                  <a:pt x="167611" y="38614"/>
                  <a:pt x="170732" y="38614"/>
                </a:cubicBezTo>
                <a:cubicBezTo>
                  <a:pt x="183490" y="38614"/>
                  <a:pt x="187572" y="57371"/>
                  <a:pt x="201829" y="57371"/>
                </a:cubicBezTo>
                <a:cubicBezTo>
                  <a:pt x="204682" y="57371"/>
                  <a:pt x="207942" y="56619"/>
                  <a:pt x="211761" y="54817"/>
                </a:cubicBezTo>
                <a:cubicBezTo>
                  <a:pt x="216023" y="52806"/>
                  <a:pt x="220035" y="52096"/>
                  <a:pt x="223864" y="52096"/>
                </a:cubicBezTo>
                <a:cubicBezTo>
                  <a:pt x="233065" y="52096"/>
                  <a:pt x="241204" y="56197"/>
                  <a:pt x="249202" y="56197"/>
                </a:cubicBezTo>
                <a:cubicBezTo>
                  <a:pt x="254235" y="56197"/>
                  <a:pt x="259212" y="54573"/>
                  <a:pt x="264364" y="49281"/>
                </a:cubicBezTo>
                <a:lnTo>
                  <a:pt x="26436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0" name="Google Shape;730;g30efef9eb1b_0_1664"/>
          <p:cNvSpPr/>
          <p:nvPr/>
        </p:nvSpPr>
        <p:spPr>
          <a:xfrm rot="-1934165">
            <a:off x="-1125232" y="-794738"/>
            <a:ext cx="4557926" cy="2357975"/>
          </a:xfrm>
          <a:custGeom>
            <a:rect b="b" l="l" r="r" t="t"/>
            <a:pathLst>
              <a:path extrusionOk="0" h="53519" w="264337">
                <a:moveTo>
                  <a:pt x="0" y="0"/>
                </a:moveTo>
                <a:lnTo>
                  <a:pt x="0" y="15527"/>
                </a:lnTo>
                <a:cubicBezTo>
                  <a:pt x="1926" y="15152"/>
                  <a:pt x="3735" y="14976"/>
                  <a:pt x="5438" y="14976"/>
                </a:cubicBezTo>
                <a:cubicBezTo>
                  <a:pt x="30663" y="14976"/>
                  <a:pt x="32875" y="53519"/>
                  <a:pt x="53900" y="53519"/>
                </a:cubicBezTo>
                <a:cubicBezTo>
                  <a:pt x="54445" y="53519"/>
                  <a:pt x="55002" y="53493"/>
                  <a:pt x="55573" y="53440"/>
                </a:cubicBezTo>
                <a:cubicBezTo>
                  <a:pt x="76094" y="51555"/>
                  <a:pt x="75382" y="25592"/>
                  <a:pt x="95618" y="25592"/>
                </a:cubicBezTo>
                <a:cubicBezTo>
                  <a:pt x="98284" y="25592"/>
                  <a:pt x="101312" y="26042"/>
                  <a:pt x="104800" y="27057"/>
                </a:cubicBezTo>
                <a:cubicBezTo>
                  <a:pt x="116474" y="30462"/>
                  <a:pt x="126065" y="31818"/>
                  <a:pt x="134168" y="31818"/>
                </a:cubicBezTo>
                <a:cubicBezTo>
                  <a:pt x="165913" y="31818"/>
                  <a:pt x="174833" y="11001"/>
                  <a:pt x="196809" y="11001"/>
                </a:cubicBezTo>
                <a:cubicBezTo>
                  <a:pt x="197872" y="11001"/>
                  <a:pt x="198967" y="11050"/>
                  <a:pt x="200095" y="11152"/>
                </a:cubicBezTo>
                <a:cubicBezTo>
                  <a:pt x="229610" y="13799"/>
                  <a:pt x="221509" y="30730"/>
                  <a:pt x="264337" y="35806"/>
                </a:cubicBezTo>
                <a:lnTo>
                  <a:pt x="26433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1" name="Google Shape;731;g30efef9eb1b_0_1664"/>
          <p:cNvSpPr/>
          <p:nvPr/>
        </p:nvSpPr>
        <p:spPr>
          <a:xfrm>
            <a:off x="-727683" y="5473867"/>
            <a:ext cx="2443246" cy="1253385"/>
          </a:xfrm>
          <a:custGeom>
            <a:rect b="b" l="l" r="r" t="t"/>
            <a:pathLst>
              <a:path extrusionOk="0" h="76391" w="283357">
                <a:moveTo>
                  <a:pt x="0" y="76391"/>
                </a:moveTo>
                <a:cubicBezTo>
                  <a:pt x="0" y="76391"/>
                  <a:pt x="7446" y="11303"/>
                  <a:pt x="69809" y="27459"/>
                </a:cubicBezTo>
                <a:cubicBezTo>
                  <a:pt x="163419" y="51659"/>
                  <a:pt x="141479" y="1"/>
                  <a:pt x="215011" y="3524"/>
                </a:cubicBezTo>
                <a:cubicBezTo>
                  <a:pt x="283357" y="6716"/>
                  <a:pt x="283024" y="76391"/>
                  <a:pt x="283024" y="7639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2" name="Google Shape;732;g30efef9eb1b_0_1664"/>
          <p:cNvSpPr/>
          <p:nvPr/>
        </p:nvSpPr>
        <p:spPr>
          <a:xfrm flipH="1" rot="1832577">
            <a:off x="-1091594" y="5795065"/>
            <a:ext cx="3348872" cy="1440262"/>
          </a:xfrm>
          <a:custGeom>
            <a:rect b="b" l="l" r="r" t="t"/>
            <a:pathLst>
              <a:path extrusionOk="0" h="43920" w="264364">
                <a:moveTo>
                  <a:pt x="219423" y="1"/>
                </a:moveTo>
                <a:cubicBezTo>
                  <a:pt x="218735" y="1"/>
                  <a:pt x="218026" y="14"/>
                  <a:pt x="217297" y="39"/>
                </a:cubicBezTo>
                <a:cubicBezTo>
                  <a:pt x="193855" y="856"/>
                  <a:pt x="190998" y="14255"/>
                  <a:pt x="172689" y="14255"/>
                </a:cubicBezTo>
                <a:cubicBezTo>
                  <a:pt x="167988" y="14255"/>
                  <a:pt x="162268" y="13372"/>
                  <a:pt x="154919" y="11165"/>
                </a:cubicBezTo>
                <a:cubicBezTo>
                  <a:pt x="146746" y="8716"/>
                  <a:pt x="139552" y="7721"/>
                  <a:pt x="133072" y="7721"/>
                </a:cubicBezTo>
                <a:cubicBezTo>
                  <a:pt x="104893" y="7721"/>
                  <a:pt x="90210" y="26543"/>
                  <a:pt x="67183" y="26543"/>
                </a:cubicBezTo>
                <a:cubicBezTo>
                  <a:pt x="66131" y="26543"/>
                  <a:pt x="65061" y="26504"/>
                  <a:pt x="63971" y="26422"/>
                </a:cubicBezTo>
                <a:cubicBezTo>
                  <a:pt x="34457" y="24207"/>
                  <a:pt x="42828" y="9572"/>
                  <a:pt x="0" y="5305"/>
                </a:cubicBezTo>
                <a:lnTo>
                  <a:pt x="0" y="43920"/>
                </a:lnTo>
                <a:lnTo>
                  <a:pt x="264364" y="43920"/>
                </a:lnTo>
                <a:lnTo>
                  <a:pt x="264364" y="9491"/>
                </a:lnTo>
                <a:cubicBezTo>
                  <a:pt x="261782" y="9924"/>
                  <a:pt x="259493" y="10114"/>
                  <a:pt x="257424" y="10114"/>
                </a:cubicBezTo>
                <a:cubicBezTo>
                  <a:pt x="242345" y="10114"/>
                  <a:pt x="238978" y="1"/>
                  <a:pt x="21942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3" name="Google Shape;733;g30efef9eb1b_0_1664"/>
          <p:cNvSpPr/>
          <p:nvPr/>
        </p:nvSpPr>
        <p:spPr>
          <a:xfrm rot="1123429">
            <a:off x="-1572525" y="5622524"/>
            <a:ext cx="3689490" cy="1571697"/>
          </a:xfrm>
          <a:custGeom>
            <a:rect b="b" l="l" r="r" t="t"/>
            <a:pathLst>
              <a:path extrusionOk="0" h="40820" w="264364">
                <a:moveTo>
                  <a:pt x="224094" y="1"/>
                </a:moveTo>
                <a:cubicBezTo>
                  <a:pt x="221694" y="1"/>
                  <a:pt x="219079" y="167"/>
                  <a:pt x="216217" y="530"/>
                </a:cubicBezTo>
                <a:cubicBezTo>
                  <a:pt x="190574" y="3768"/>
                  <a:pt x="189388" y="22268"/>
                  <a:pt x="168921" y="22268"/>
                </a:cubicBezTo>
                <a:cubicBezTo>
                  <a:pt x="166175" y="22268"/>
                  <a:pt x="163082" y="21935"/>
                  <a:pt x="159536" y="21188"/>
                </a:cubicBezTo>
                <a:cubicBezTo>
                  <a:pt x="147862" y="18719"/>
                  <a:pt x="138271" y="17735"/>
                  <a:pt x="130168" y="17735"/>
                </a:cubicBezTo>
                <a:cubicBezTo>
                  <a:pt x="98424" y="17735"/>
                  <a:pt x="89504" y="32828"/>
                  <a:pt x="67530" y="32828"/>
                </a:cubicBezTo>
                <a:cubicBezTo>
                  <a:pt x="66466" y="32828"/>
                  <a:pt x="65371" y="32792"/>
                  <a:pt x="64241" y="32718"/>
                </a:cubicBezTo>
                <a:cubicBezTo>
                  <a:pt x="34727" y="30801"/>
                  <a:pt x="42828" y="18541"/>
                  <a:pt x="0" y="14842"/>
                </a:cubicBezTo>
                <a:lnTo>
                  <a:pt x="0" y="40819"/>
                </a:lnTo>
                <a:lnTo>
                  <a:pt x="264364" y="40819"/>
                </a:lnTo>
                <a:lnTo>
                  <a:pt x="264364" y="17785"/>
                </a:lnTo>
                <a:cubicBezTo>
                  <a:pt x="250431" y="15121"/>
                  <a:pt x="247008" y="1"/>
                  <a:pt x="22409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4" name="Google Shape;734;g30efef9eb1b_0_1664"/>
          <p:cNvSpPr txBox="1"/>
          <p:nvPr>
            <p:ph idx="13" type="title"/>
          </p:nvPr>
        </p:nvSpPr>
        <p:spPr>
          <a:xfrm>
            <a:off x="540000" y="484367"/>
            <a:ext cx="80640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735" name="Google Shape;735;g30efef9eb1b_0_1664"/>
          <p:cNvSpPr/>
          <p:nvPr/>
        </p:nvSpPr>
        <p:spPr>
          <a:xfrm rot="5400000">
            <a:off x="2641544" y="230675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6" name="Google Shape;736;g30efef9eb1b_0_1664"/>
          <p:cNvSpPr/>
          <p:nvPr/>
        </p:nvSpPr>
        <p:spPr>
          <a:xfrm rot="5400000">
            <a:off x="990231" y="597262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7" name="Google Shape;737;g30efef9eb1b_0_1664"/>
          <p:cNvSpPr/>
          <p:nvPr/>
        </p:nvSpPr>
        <p:spPr>
          <a:xfrm rot="-5400000">
            <a:off x="1995669" y="16292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8" name="Google Shape;738;g30efef9eb1b_0_1664"/>
          <p:cNvSpPr/>
          <p:nvPr/>
        </p:nvSpPr>
        <p:spPr>
          <a:xfrm rot="5400000">
            <a:off x="323069" y="5137175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ive columns">
  <p:cSld name="CUSTOM_23"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g30efef9eb1b_0_1686"/>
          <p:cNvSpPr txBox="1"/>
          <p:nvPr>
            <p:ph type="title"/>
          </p:nvPr>
        </p:nvSpPr>
        <p:spPr>
          <a:xfrm>
            <a:off x="540000" y="484367"/>
            <a:ext cx="80640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741" name="Google Shape;741;g30efef9eb1b_0_1686"/>
          <p:cNvSpPr txBox="1"/>
          <p:nvPr>
            <p:ph idx="2" type="title"/>
          </p:nvPr>
        </p:nvSpPr>
        <p:spPr>
          <a:xfrm>
            <a:off x="990875" y="2040600"/>
            <a:ext cx="2034600" cy="60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742" name="Google Shape;742;g30efef9eb1b_0_1686"/>
          <p:cNvSpPr txBox="1"/>
          <p:nvPr>
            <p:ph idx="1" type="subTitle"/>
          </p:nvPr>
        </p:nvSpPr>
        <p:spPr>
          <a:xfrm>
            <a:off x="990875" y="2645400"/>
            <a:ext cx="2034600" cy="8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3" name="Google Shape;743;g30efef9eb1b_0_1686"/>
          <p:cNvSpPr txBox="1"/>
          <p:nvPr>
            <p:ph idx="3" type="title"/>
          </p:nvPr>
        </p:nvSpPr>
        <p:spPr>
          <a:xfrm>
            <a:off x="2272775" y="3951800"/>
            <a:ext cx="2034600" cy="60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744" name="Google Shape;744;g30efef9eb1b_0_1686"/>
          <p:cNvSpPr txBox="1"/>
          <p:nvPr>
            <p:ph idx="4" type="subTitle"/>
          </p:nvPr>
        </p:nvSpPr>
        <p:spPr>
          <a:xfrm>
            <a:off x="2272775" y="4556600"/>
            <a:ext cx="2034600" cy="8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5" name="Google Shape;745;g30efef9eb1b_0_1686"/>
          <p:cNvSpPr txBox="1"/>
          <p:nvPr>
            <p:ph idx="5" type="title"/>
          </p:nvPr>
        </p:nvSpPr>
        <p:spPr>
          <a:xfrm>
            <a:off x="6118525" y="2040600"/>
            <a:ext cx="2034600" cy="60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746" name="Google Shape;746;g30efef9eb1b_0_1686"/>
          <p:cNvSpPr txBox="1"/>
          <p:nvPr>
            <p:ph idx="6" type="subTitle"/>
          </p:nvPr>
        </p:nvSpPr>
        <p:spPr>
          <a:xfrm>
            <a:off x="6118525" y="2645400"/>
            <a:ext cx="2034600" cy="8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7" name="Google Shape;747;g30efef9eb1b_0_1686"/>
          <p:cNvSpPr txBox="1"/>
          <p:nvPr>
            <p:ph idx="7" type="title"/>
          </p:nvPr>
        </p:nvSpPr>
        <p:spPr>
          <a:xfrm>
            <a:off x="4836600" y="3951800"/>
            <a:ext cx="2034600" cy="60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748" name="Google Shape;748;g30efef9eb1b_0_1686"/>
          <p:cNvSpPr txBox="1"/>
          <p:nvPr>
            <p:ph idx="8" type="subTitle"/>
          </p:nvPr>
        </p:nvSpPr>
        <p:spPr>
          <a:xfrm>
            <a:off x="4836600" y="4556600"/>
            <a:ext cx="2034600" cy="8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9" name="Google Shape;749;g30efef9eb1b_0_1686"/>
          <p:cNvSpPr txBox="1"/>
          <p:nvPr>
            <p:ph idx="9" type="title"/>
          </p:nvPr>
        </p:nvSpPr>
        <p:spPr>
          <a:xfrm>
            <a:off x="3554675" y="2040600"/>
            <a:ext cx="2034600" cy="60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750" name="Google Shape;750;g30efef9eb1b_0_1686"/>
          <p:cNvSpPr txBox="1"/>
          <p:nvPr>
            <p:ph idx="13" type="subTitle"/>
          </p:nvPr>
        </p:nvSpPr>
        <p:spPr>
          <a:xfrm>
            <a:off x="3554675" y="2645400"/>
            <a:ext cx="2034600" cy="8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1" name="Google Shape;751;g30efef9eb1b_0_1686"/>
          <p:cNvSpPr/>
          <p:nvPr/>
        </p:nvSpPr>
        <p:spPr>
          <a:xfrm>
            <a:off x="-614789" y="5413203"/>
            <a:ext cx="2443246" cy="1253385"/>
          </a:xfrm>
          <a:custGeom>
            <a:rect b="b" l="l" r="r" t="t"/>
            <a:pathLst>
              <a:path extrusionOk="0" h="76391" w="283357">
                <a:moveTo>
                  <a:pt x="0" y="76391"/>
                </a:moveTo>
                <a:cubicBezTo>
                  <a:pt x="0" y="76391"/>
                  <a:pt x="7446" y="11303"/>
                  <a:pt x="69809" y="27459"/>
                </a:cubicBezTo>
                <a:cubicBezTo>
                  <a:pt x="163419" y="51659"/>
                  <a:pt x="141479" y="1"/>
                  <a:pt x="215011" y="3524"/>
                </a:cubicBezTo>
                <a:cubicBezTo>
                  <a:pt x="283357" y="6716"/>
                  <a:pt x="283024" y="76391"/>
                  <a:pt x="283024" y="7639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2" name="Google Shape;752;g30efef9eb1b_0_1686"/>
          <p:cNvSpPr/>
          <p:nvPr/>
        </p:nvSpPr>
        <p:spPr>
          <a:xfrm flipH="1" rot="1832577">
            <a:off x="-978700" y="5734401"/>
            <a:ext cx="3348872" cy="1440262"/>
          </a:xfrm>
          <a:custGeom>
            <a:rect b="b" l="l" r="r" t="t"/>
            <a:pathLst>
              <a:path extrusionOk="0" h="43920" w="264364">
                <a:moveTo>
                  <a:pt x="219423" y="1"/>
                </a:moveTo>
                <a:cubicBezTo>
                  <a:pt x="218735" y="1"/>
                  <a:pt x="218026" y="14"/>
                  <a:pt x="217297" y="39"/>
                </a:cubicBezTo>
                <a:cubicBezTo>
                  <a:pt x="193855" y="856"/>
                  <a:pt x="190998" y="14255"/>
                  <a:pt x="172689" y="14255"/>
                </a:cubicBezTo>
                <a:cubicBezTo>
                  <a:pt x="167988" y="14255"/>
                  <a:pt x="162268" y="13372"/>
                  <a:pt x="154919" y="11165"/>
                </a:cubicBezTo>
                <a:cubicBezTo>
                  <a:pt x="146746" y="8716"/>
                  <a:pt x="139552" y="7721"/>
                  <a:pt x="133072" y="7721"/>
                </a:cubicBezTo>
                <a:cubicBezTo>
                  <a:pt x="104893" y="7721"/>
                  <a:pt x="90210" y="26543"/>
                  <a:pt x="67183" y="26543"/>
                </a:cubicBezTo>
                <a:cubicBezTo>
                  <a:pt x="66131" y="26543"/>
                  <a:pt x="65061" y="26504"/>
                  <a:pt x="63971" y="26422"/>
                </a:cubicBezTo>
                <a:cubicBezTo>
                  <a:pt x="34457" y="24207"/>
                  <a:pt x="42828" y="9572"/>
                  <a:pt x="0" y="5305"/>
                </a:cubicBezTo>
                <a:lnTo>
                  <a:pt x="0" y="43920"/>
                </a:lnTo>
                <a:lnTo>
                  <a:pt x="264364" y="43920"/>
                </a:lnTo>
                <a:lnTo>
                  <a:pt x="264364" y="9491"/>
                </a:lnTo>
                <a:cubicBezTo>
                  <a:pt x="261782" y="9924"/>
                  <a:pt x="259493" y="10114"/>
                  <a:pt x="257424" y="10114"/>
                </a:cubicBezTo>
                <a:cubicBezTo>
                  <a:pt x="242345" y="10114"/>
                  <a:pt x="238978" y="1"/>
                  <a:pt x="21942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3" name="Google Shape;753;g30efef9eb1b_0_1686"/>
          <p:cNvSpPr/>
          <p:nvPr/>
        </p:nvSpPr>
        <p:spPr>
          <a:xfrm rot="1123429">
            <a:off x="-1459632" y="5561860"/>
            <a:ext cx="3689490" cy="1571697"/>
          </a:xfrm>
          <a:custGeom>
            <a:rect b="b" l="l" r="r" t="t"/>
            <a:pathLst>
              <a:path extrusionOk="0" h="40820" w="264364">
                <a:moveTo>
                  <a:pt x="224094" y="1"/>
                </a:moveTo>
                <a:cubicBezTo>
                  <a:pt x="221694" y="1"/>
                  <a:pt x="219079" y="167"/>
                  <a:pt x="216217" y="530"/>
                </a:cubicBezTo>
                <a:cubicBezTo>
                  <a:pt x="190574" y="3768"/>
                  <a:pt x="189388" y="22268"/>
                  <a:pt x="168921" y="22268"/>
                </a:cubicBezTo>
                <a:cubicBezTo>
                  <a:pt x="166175" y="22268"/>
                  <a:pt x="163082" y="21935"/>
                  <a:pt x="159536" y="21188"/>
                </a:cubicBezTo>
                <a:cubicBezTo>
                  <a:pt x="147862" y="18719"/>
                  <a:pt x="138271" y="17735"/>
                  <a:pt x="130168" y="17735"/>
                </a:cubicBezTo>
                <a:cubicBezTo>
                  <a:pt x="98424" y="17735"/>
                  <a:pt x="89504" y="32828"/>
                  <a:pt x="67530" y="32828"/>
                </a:cubicBezTo>
                <a:cubicBezTo>
                  <a:pt x="66466" y="32828"/>
                  <a:pt x="65371" y="32792"/>
                  <a:pt x="64241" y="32718"/>
                </a:cubicBezTo>
                <a:cubicBezTo>
                  <a:pt x="34727" y="30801"/>
                  <a:pt x="42828" y="18541"/>
                  <a:pt x="0" y="14842"/>
                </a:cubicBezTo>
                <a:lnTo>
                  <a:pt x="0" y="40819"/>
                </a:lnTo>
                <a:lnTo>
                  <a:pt x="264364" y="40819"/>
                </a:lnTo>
                <a:lnTo>
                  <a:pt x="264364" y="17785"/>
                </a:lnTo>
                <a:cubicBezTo>
                  <a:pt x="250431" y="15121"/>
                  <a:pt x="247008" y="1"/>
                  <a:pt x="22409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4" name="Google Shape;754;g30efef9eb1b_0_1686"/>
          <p:cNvSpPr/>
          <p:nvPr/>
        </p:nvSpPr>
        <p:spPr>
          <a:xfrm flipH="1" rot="5120061">
            <a:off x="8323102" y="5566308"/>
            <a:ext cx="2222447" cy="1776652"/>
          </a:xfrm>
          <a:custGeom>
            <a:rect b="b" l="l" r="r" t="t"/>
            <a:pathLst>
              <a:path extrusionOk="0" h="139852" w="184937">
                <a:moveTo>
                  <a:pt x="59024" y="1"/>
                </a:moveTo>
                <a:cubicBezTo>
                  <a:pt x="37702" y="1"/>
                  <a:pt x="17942" y="12858"/>
                  <a:pt x="11925" y="32587"/>
                </a:cubicBezTo>
                <a:cubicBezTo>
                  <a:pt x="1" y="71595"/>
                  <a:pt x="35681" y="113191"/>
                  <a:pt x="79310" y="130384"/>
                </a:cubicBezTo>
                <a:cubicBezTo>
                  <a:pt x="95983" y="136984"/>
                  <a:pt x="112612" y="139851"/>
                  <a:pt x="127490" y="139851"/>
                </a:cubicBezTo>
                <a:cubicBezTo>
                  <a:pt x="160532" y="139851"/>
                  <a:pt x="184937" y="125708"/>
                  <a:pt x="182005" y="106905"/>
                </a:cubicBezTo>
                <a:cubicBezTo>
                  <a:pt x="175997" y="67251"/>
                  <a:pt x="140409" y="105334"/>
                  <a:pt x="114805" y="42848"/>
                </a:cubicBezTo>
                <a:cubicBezTo>
                  <a:pt x="102395" y="12395"/>
                  <a:pt x="79957" y="1"/>
                  <a:pt x="5902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5" name="Google Shape;755;g30efef9eb1b_0_1686"/>
          <p:cNvSpPr/>
          <p:nvPr/>
        </p:nvSpPr>
        <p:spPr>
          <a:xfrm flipH="1" rot="9867712">
            <a:off x="6991449" y="5937120"/>
            <a:ext cx="3614434" cy="1277056"/>
          </a:xfrm>
          <a:custGeom>
            <a:rect b="b" l="l" r="r" t="t"/>
            <a:pathLst>
              <a:path extrusionOk="0" h="48804" w="264364">
                <a:moveTo>
                  <a:pt x="0" y="1"/>
                </a:moveTo>
                <a:lnTo>
                  <a:pt x="0" y="34052"/>
                </a:lnTo>
                <a:cubicBezTo>
                  <a:pt x="3219" y="35165"/>
                  <a:pt x="6028" y="35625"/>
                  <a:pt x="8547" y="35625"/>
                </a:cubicBezTo>
                <a:cubicBezTo>
                  <a:pt x="20567" y="35625"/>
                  <a:pt x="25980" y="25146"/>
                  <a:pt x="37813" y="25146"/>
                </a:cubicBezTo>
                <a:cubicBezTo>
                  <a:pt x="42388" y="25146"/>
                  <a:pt x="47922" y="26712"/>
                  <a:pt x="55168" y="31055"/>
                </a:cubicBezTo>
                <a:cubicBezTo>
                  <a:pt x="70462" y="40234"/>
                  <a:pt x="80176" y="48502"/>
                  <a:pt x="91777" y="48502"/>
                </a:cubicBezTo>
                <a:cubicBezTo>
                  <a:pt x="98366" y="48502"/>
                  <a:pt x="105563" y="45836"/>
                  <a:pt x="114738" y="39155"/>
                </a:cubicBezTo>
                <a:cubicBezTo>
                  <a:pt x="122916" y="33205"/>
                  <a:pt x="129075" y="31386"/>
                  <a:pt x="134351" y="31386"/>
                </a:cubicBezTo>
                <a:cubicBezTo>
                  <a:pt x="142654" y="31386"/>
                  <a:pt x="148772" y="35892"/>
                  <a:pt x="157136" y="35892"/>
                </a:cubicBezTo>
                <a:cubicBezTo>
                  <a:pt x="163427" y="35892"/>
                  <a:pt x="170988" y="33343"/>
                  <a:pt x="181706" y="24412"/>
                </a:cubicBezTo>
                <a:cubicBezTo>
                  <a:pt x="184794" y="21838"/>
                  <a:pt x="187774" y="20762"/>
                  <a:pt x="190680" y="20762"/>
                </a:cubicBezTo>
                <a:cubicBezTo>
                  <a:pt x="205031" y="20762"/>
                  <a:pt x="217584" y="46994"/>
                  <a:pt x="232473" y="48634"/>
                </a:cubicBezTo>
                <a:cubicBezTo>
                  <a:pt x="233525" y="48749"/>
                  <a:pt x="234513" y="48803"/>
                  <a:pt x="235446" y="48803"/>
                </a:cubicBezTo>
                <a:cubicBezTo>
                  <a:pt x="246713" y="48803"/>
                  <a:pt x="250150" y="40916"/>
                  <a:pt x="264364" y="38048"/>
                </a:cubicBezTo>
                <a:lnTo>
                  <a:pt x="26436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6" name="Google Shape;756;g30efef9eb1b_0_1686"/>
          <p:cNvSpPr/>
          <p:nvPr/>
        </p:nvSpPr>
        <p:spPr>
          <a:xfrm flipH="1" rot="10800000">
            <a:off x="7020070" y="5806645"/>
            <a:ext cx="3556654" cy="1413437"/>
          </a:xfrm>
          <a:custGeom>
            <a:rect b="b" l="l" r="r" t="t"/>
            <a:pathLst>
              <a:path extrusionOk="0" h="53519" w="264337">
                <a:moveTo>
                  <a:pt x="0" y="0"/>
                </a:moveTo>
                <a:lnTo>
                  <a:pt x="0" y="15527"/>
                </a:lnTo>
                <a:cubicBezTo>
                  <a:pt x="1926" y="15152"/>
                  <a:pt x="3735" y="14976"/>
                  <a:pt x="5438" y="14976"/>
                </a:cubicBezTo>
                <a:cubicBezTo>
                  <a:pt x="30663" y="14976"/>
                  <a:pt x="32875" y="53519"/>
                  <a:pt x="53900" y="53519"/>
                </a:cubicBezTo>
                <a:cubicBezTo>
                  <a:pt x="54445" y="53519"/>
                  <a:pt x="55002" y="53493"/>
                  <a:pt x="55573" y="53440"/>
                </a:cubicBezTo>
                <a:cubicBezTo>
                  <a:pt x="76094" y="51555"/>
                  <a:pt x="75382" y="25592"/>
                  <a:pt x="95618" y="25592"/>
                </a:cubicBezTo>
                <a:cubicBezTo>
                  <a:pt x="98284" y="25592"/>
                  <a:pt x="101312" y="26042"/>
                  <a:pt x="104800" y="27057"/>
                </a:cubicBezTo>
                <a:cubicBezTo>
                  <a:pt x="116474" y="30462"/>
                  <a:pt x="126065" y="31818"/>
                  <a:pt x="134168" y="31818"/>
                </a:cubicBezTo>
                <a:cubicBezTo>
                  <a:pt x="165913" y="31818"/>
                  <a:pt x="174833" y="11001"/>
                  <a:pt x="196809" y="11001"/>
                </a:cubicBezTo>
                <a:cubicBezTo>
                  <a:pt x="197872" y="11001"/>
                  <a:pt x="198967" y="11050"/>
                  <a:pt x="200095" y="11152"/>
                </a:cubicBezTo>
                <a:cubicBezTo>
                  <a:pt x="229610" y="13799"/>
                  <a:pt x="221509" y="30730"/>
                  <a:pt x="264337" y="35806"/>
                </a:cubicBezTo>
                <a:lnTo>
                  <a:pt x="26433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7" name="Google Shape;757;g30efef9eb1b_0_1686"/>
          <p:cNvSpPr/>
          <p:nvPr/>
        </p:nvSpPr>
        <p:spPr>
          <a:xfrm rot="5400000">
            <a:off x="8566781" y="5691108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8" name="Google Shape;758;g30efef9eb1b_0_1686"/>
          <p:cNvSpPr/>
          <p:nvPr/>
        </p:nvSpPr>
        <p:spPr>
          <a:xfrm rot="5400000">
            <a:off x="794494" y="5781358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9" name="Google Shape;759;g30efef9eb1b_0_1686"/>
          <p:cNvSpPr/>
          <p:nvPr/>
        </p:nvSpPr>
        <p:spPr>
          <a:xfrm rot="-5400000">
            <a:off x="7920906" y="547672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0" name="Google Shape;760;g30efef9eb1b_0_1686"/>
          <p:cNvSpPr/>
          <p:nvPr/>
        </p:nvSpPr>
        <p:spPr>
          <a:xfrm rot="5400000">
            <a:off x="127331" y="4945908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7"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g30efef9eb1b_0_1708"/>
          <p:cNvSpPr txBox="1"/>
          <p:nvPr>
            <p:ph type="title"/>
          </p:nvPr>
        </p:nvSpPr>
        <p:spPr>
          <a:xfrm>
            <a:off x="1543350" y="484367"/>
            <a:ext cx="60573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763" name="Google Shape;763;g30efef9eb1b_0_1708"/>
          <p:cNvSpPr txBox="1"/>
          <p:nvPr>
            <p:ph idx="1" type="subTitle"/>
          </p:nvPr>
        </p:nvSpPr>
        <p:spPr>
          <a:xfrm>
            <a:off x="4875632" y="2539300"/>
            <a:ext cx="24861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764" name="Google Shape;764;g30efef9eb1b_0_1708"/>
          <p:cNvSpPr txBox="1"/>
          <p:nvPr>
            <p:ph idx="2" type="subTitle"/>
          </p:nvPr>
        </p:nvSpPr>
        <p:spPr>
          <a:xfrm>
            <a:off x="5157563" y="2964800"/>
            <a:ext cx="1922100" cy="82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765" name="Google Shape;765;g30efef9eb1b_0_1708"/>
          <p:cNvSpPr txBox="1"/>
          <p:nvPr>
            <p:ph idx="3" type="subTitle"/>
          </p:nvPr>
        </p:nvSpPr>
        <p:spPr>
          <a:xfrm>
            <a:off x="1782263" y="2539300"/>
            <a:ext cx="24861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766" name="Google Shape;766;g30efef9eb1b_0_1708"/>
          <p:cNvSpPr txBox="1"/>
          <p:nvPr>
            <p:ph idx="4" type="subTitle"/>
          </p:nvPr>
        </p:nvSpPr>
        <p:spPr>
          <a:xfrm>
            <a:off x="2064375" y="2964800"/>
            <a:ext cx="1922100" cy="82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767" name="Google Shape;767;g30efef9eb1b_0_1708"/>
          <p:cNvSpPr txBox="1"/>
          <p:nvPr>
            <p:ph idx="5" type="subTitle"/>
          </p:nvPr>
        </p:nvSpPr>
        <p:spPr>
          <a:xfrm>
            <a:off x="4875600" y="5086000"/>
            <a:ext cx="24861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768" name="Google Shape;768;g30efef9eb1b_0_1708"/>
          <p:cNvSpPr txBox="1"/>
          <p:nvPr>
            <p:ph idx="6" type="subTitle"/>
          </p:nvPr>
        </p:nvSpPr>
        <p:spPr>
          <a:xfrm>
            <a:off x="5157563" y="5511504"/>
            <a:ext cx="1922100" cy="82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769" name="Google Shape;769;g30efef9eb1b_0_1708"/>
          <p:cNvSpPr txBox="1"/>
          <p:nvPr>
            <p:ph idx="7" type="subTitle"/>
          </p:nvPr>
        </p:nvSpPr>
        <p:spPr>
          <a:xfrm>
            <a:off x="1782263" y="5086000"/>
            <a:ext cx="24861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770" name="Google Shape;770;g30efef9eb1b_0_1708"/>
          <p:cNvSpPr txBox="1"/>
          <p:nvPr>
            <p:ph idx="8" type="subTitle"/>
          </p:nvPr>
        </p:nvSpPr>
        <p:spPr>
          <a:xfrm>
            <a:off x="2064375" y="5511504"/>
            <a:ext cx="1922100" cy="82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771" name="Google Shape;771;g30efef9eb1b_0_1708"/>
          <p:cNvSpPr/>
          <p:nvPr/>
        </p:nvSpPr>
        <p:spPr>
          <a:xfrm flipH="1" rot="-5400000">
            <a:off x="-4245342" y="3069496"/>
            <a:ext cx="9186761" cy="880003"/>
          </a:xfrm>
          <a:custGeom>
            <a:rect b="b" l="l" r="r" t="t"/>
            <a:pathLst>
              <a:path extrusionOk="0" h="14785" w="79484">
                <a:moveTo>
                  <a:pt x="64823" y="0"/>
                </a:moveTo>
                <a:cubicBezTo>
                  <a:pt x="56730" y="0"/>
                  <a:pt x="48629" y="357"/>
                  <a:pt x="40537" y="566"/>
                </a:cubicBezTo>
                <a:cubicBezTo>
                  <a:pt x="32882" y="767"/>
                  <a:pt x="25204" y="856"/>
                  <a:pt x="17548" y="856"/>
                </a:cubicBezTo>
                <a:lnTo>
                  <a:pt x="6188" y="856"/>
                </a:lnTo>
                <a:cubicBezTo>
                  <a:pt x="5806" y="856"/>
                  <a:pt x="5327" y="841"/>
                  <a:pt x="4808" y="841"/>
                </a:cubicBezTo>
                <a:cubicBezTo>
                  <a:pt x="2720" y="841"/>
                  <a:pt x="0" y="1085"/>
                  <a:pt x="519" y="3534"/>
                </a:cubicBezTo>
                <a:cubicBezTo>
                  <a:pt x="1166" y="6614"/>
                  <a:pt x="4269" y="9560"/>
                  <a:pt x="6746" y="11190"/>
                </a:cubicBezTo>
                <a:cubicBezTo>
                  <a:pt x="10540" y="13712"/>
                  <a:pt x="15160" y="14738"/>
                  <a:pt x="19713" y="14783"/>
                </a:cubicBezTo>
                <a:cubicBezTo>
                  <a:pt x="19807" y="14784"/>
                  <a:pt x="19901" y="14784"/>
                  <a:pt x="19995" y="14784"/>
                </a:cubicBezTo>
                <a:cubicBezTo>
                  <a:pt x="22334" y="14784"/>
                  <a:pt x="24671" y="14518"/>
                  <a:pt x="26967" y="14024"/>
                </a:cubicBezTo>
                <a:cubicBezTo>
                  <a:pt x="29891" y="13377"/>
                  <a:pt x="32703" y="12350"/>
                  <a:pt x="35515" y="11324"/>
                </a:cubicBezTo>
                <a:cubicBezTo>
                  <a:pt x="42724" y="8712"/>
                  <a:pt x="50045" y="6235"/>
                  <a:pt x="57633" y="5141"/>
                </a:cubicBezTo>
                <a:cubicBezTo>
                  <a:pt x="61727" y="4546"/>
                  <a:pt x="65864" y="4360"/>
                  <a:pt x="70011" y="4360"/>
                </a:cubicBezTo>
                <a:cubicBezTo>
                  <a:pt x="73167" y="4360"/>
                  <a:pt x="76330" y="4468"/>
                  <a:pt x="79484" y="4583"/>
                </a:cubicBezTo>
                <a:cubicBezTo>
                  <a:pt x="79461" y="3222"/>
                  <a:pt x="79439" y="1860"/>
                  <a:pt x="79439" y="499"/>
                </a:cubicBezTo>
                <a:cubicBezTo>
                  <a:pt x="74572" y="130"/>
                  <a:pt x="69699" y="0"/>
                  <a:pt x="648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2" name="Google Shape;772;g30efef9eb1b_0_1708"/>
          <p:cNvSpPr/>
          <p:nvPr/>
        </p:nvSpPr>
        <p:spPr>
          <a:xfrm rot="5400000">
            <a:off x="-2633250" y="4327471"/>
            <a:ext cx="5695726" cy="1177450"/>
          </a:xfrm>
          <a:custGeom>
            <a:rect b="b" l="l" r="r" t="t"/>
            <a:pathLst>
              <a:path extrusionOk="0" h="23502" w="49839">
                <a:moveTo>
                  <a:pt x="12527" y="1"/>
                </a:moveTo>
                <a:cubicBezTo>
                  <a:pt x="11413" y="1"/>
                  <a:pt x="10247" y="125"/>
                  <a:pt x="9017" y="410"/>
                </a:cubicBezTo>
                <a:cubicBezTo>
                  <a:pt x="4486" y="1459"/>
                  <a:pt x="402" y="6325"/>
                  <a:pt x="157" y="11280"/>
                </a:cubicBezTo>
                <a:cubicBezTo>
                  <a:pt x="0" y="14650"/>
                  <a:pt x="1518" y="19694"/>
                  <a:pt x="5468" y="22238"/>
                </a:cubicBezTo>
                <a:cubicBezTo>
                  <a:pt x="6967" y="23186"/>
                  <a:pt x="8215" y="23502"/>
                  <a:pt x="9471" y="23502"/>
                </a:cubicBezTo>
                <a:cubicBezTo>
                  <a:pt x="10404" y="23502"/>
                  <a:pt x="11341" y="23327"/>
                  <a:pt x="12387" y="23109"/>
                </a:cubicBezTo>
                <a:cubicBezTo>
                  <a:pt x="23723" y="20797"/>
                  <a:pt x="35152" y="18016"/>
                  <a:pt x="46692" y="18016"/>
                </a:cubicBezTo>
                <a:cubicBezTo>
                  <a:pt x="47740" y="18016"/>
                  <a:pt x="48789" y="18039"/>
                  <a:pt x="49839" y="18087"/>
                </a:cubicBezTo>
                <a:cubicBezTo>
                  <a:pt x="49214" y="15520"/>
                  <a:pt x="49147" y="12820"/>
                  <a:pt x="48500" y="10253"/>
                </a:cubicBezTo>
                <a:cubicBezTo>
                  <a:pt x="47830" y="7664"/>
                  <a:pt x="46245" y="3624"/>
                  <a:pt x="43723" y="2486"/>
                </a:cubicBezTo>
                <a:cubicBezTo>
                  <a:pt x="43091" y="2196"/>
                  <a:pt x="42479" y="2074"/>
                  <a:pt x="41873" y="2074"/>
                </a:cubicBezTo>
                <a:cubicBezTo>
                  <a:pt x="38847" y="2074"/>
                  <a:pt x="35967" y="5108"/>
                  <a:pt x="31336" y="5276"/>
                </a:cubicBezTo>
                <a:cubicBezTo>
                  <a:pt x="31216" y="5280"/>
                  <a:pt x="31096" y="5282"/>
                  <a:pt x="30977" y="5282"/>
                </a:cubicBezTo>
                <a:cubicBezTo>
                  <a:pt x="24835" y="5282"/>
                  <a:pt x="19797" y="1"/>
                  <a:pt x="1252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3" name="Google Shape;773;g30efef9eb1b_0_1708"/>
          <p:cNvSpPr/>
          <p:nvPr/>
        </p:nvSpPr>
        <p:spPr>
          <a:xfrm flipH="1" rot="147">
            <a:off x="-401896" y="4240140"/>
            <a:ext cx="1404839" cy="2791797"/>
          </a:xfrm>
          <a:custGeom>
            <a:rect b="b" l="l" r="r" t="t"/>
            <a:pathLst>
              <a:path extrusionOk="0" h="44420" w="24039">
                <a:moveTo>
                  <a:pt x="17715" y="1"/>
                </a:moveTo>
                <a:cubicBezTo>
                  <a:pt x="16371" y="1"/>
                  <a:pt x="14900" y="541"/>
                  <a:pt x="13704" y="2213"/>
                </a:cubicBezTo>
                <a:cubicBezTo>
                  <a:pt x="10848" y="6185"/>
                  <a:pt x="15289" y="12211"/>
                  <a:pt x="13392" y="17300"/>
                </a:cubicBezTo>
                <a:cubicBezTo>
                  <a:pt x="11272" y="22947"/>
                  <a:pt x="1" y="24509"/>
                  <a:pt x="1384" y="34262"/>
                </a:cubicBezTo>
                <a:cubicBezTo>
                  <a:pt x="2268" y="40412"/>
                  <a:pt x="11808" y="44419"/>
                  <a:pt x="18141" y="44419"/>
                </a:cubicBezTo>
                <a:cubicBezTo>
                  <a:pt x="19486" y="44419"/>
                  <a:pt x="20686" y="44239"/>
                  <a:pt x="21628" y="43860"/>
                </a:cubicBezTo>
                <a:cubicBezTo>
                  <a:pt x="21918" y="43748"/>
                  <a:pt x="23413" y="36851"/>
                  <a:pt x="23480" y="36048"/>
                </a:cubicBezTo>
                <a:cubicBezTo>
                  <a:pt x="24038" y="28549"/>
                  <a:pt x="24016" y="20983"/>
                  <a:pt x="23369" y="13484"/>
                </a:cubicBezTo>
                <a:cubicBezTo>
                  <a:pt x="23056" y="9890"/>
                  <a:pt x="22699" y="6252"/>
                  <a:pt x="22186" y="2681"/>
                </a:cubicBezTo>
                <a:cubicBezTo>
                  <a:pt x="22052" y="1766"/>
                  <a:pt x="22141" y="2168"/>
                  <a:pt x="21315" y="1320"/>
                </a:cubicBezTo>
                <a:cubicBezTo>
                  <a:pt x="20767" y="784"/>
                  <a:pt x="19333" y="1"/>
                  <a:pt x="1771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4" name="Google Shape;774;g30efef9eb1b_0_1708"/>
          <p:cNvSpPr/>
          <p:nvPr/>
        </p:nvSpPr>
        <p:spPr>
          <a:xfrm flipH="1" rot="-5400000">
            <a:off x="812161" y="5180051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5" name="Google Shape;775;g30efef9eb1b_0_1708"/>
          <p:cNvSpPr/>
          <p:nvPr/>
        </p:nvSpPr>
        <p:spPr>
          <a:xfrm flipH="1" rot="-5400000">
            <a:off x="349211" y="1473951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6" name="Google Shape;776;g30efef9eb1b_0_1708"/>
          <p:cNvSpPr/>
          <p:nvPr/>
        </p:nvSpPr>
        <p:spPr>
          <a:xfrm flipH="1" rot="-5400000">
            <a:off x="932636" y="2324251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7" name="Google Shape;777;g30efef9eb1b_0_1708"/>
          <p:cNvSpPr/>
          <p:nvPr/>
        </p:nvSpPr>
        <p:spPr>
          <a:xfrm flipH="1" rot="5400000">
            <a:off x="4182347" y="3069496"/>
            <a:ext cx="9186761" cy="880003"/>
          </a:xfrm>
          <a:custGeom>
            <a:rect b="b" l="l" r="r" t="t"/>
            <a:pathLst>
              <a:path extrusionOk="0" h="14785" w="79484">
                <a:moveTo>
                  <a:pt x="64823" y="0"/>
                </a:moveTo>
                <a:cubicBezTo>
                  <a:pt x="56730" y="0"/>
                  <a:pt x="48629" y="357"/>
                  <a:pt x="40537" y="566"/>
                </a:cubicBezTo>
                <a:cubicBezTo>
                  <a:pt x="32882" y="767"/>
                  <a:pt x="25204" y="856"/>
                  <a:pt x="17548" y="856"/>
                </a:cubicBezTo>
                <a:lnTo>
                  <a:pt x="6188" y="856"/>
                </a:lnTo>
                <a:cubicBezTo>
                  <a:pt x="5806" y="856"/>
                  <a:pt x="5327" y="841"/>
                  <a:pt x="4808" y="841"/>
                </a:cubicBezTo>
                <a:cubicBezTo>
                  <a:pt x="2720" y="841"/>
                  <a:pt x="0" y="1085"/>
                  <a:pt x="519" y="3534"/>
                </a:cubicBezTo>
                <a:cubicBezTo>
                  <a:pt x="1166" y="6614"/>
                  <a:pt x="4269" y="9560"/>
                  <a:pt x="6746" y="11190"/>
                </a:cubicBezTo>
                <a:cubicBezTo>
                  <a:pt x="10540" y="13712"/>
                  <a:pt x="15160" y="14738"/>
                  <a:pt x="19713" y="14783"/>
                </a:cubicBezTo>
                <a:cubicBezTo>
                  <a:pt x="19807" y="14784"/>
                  <a:pt x="19901" y="14784"/>
                  <a:pt x="19995" y="14784"/>
                </a:cubicBezTo>
                <a:cubicBezTo>
                  <a:pt x="22334" y="14784"/>
                  <a:pt x="24671" y="14518"/>
                  <a:pt x="26967" y="14024"/>
                </a:cubicBezTo>
                <a:cubicBezTo>
                  <a:pt x="29891" y="13377"/>
                  <a:pt x="32703" y="12350"/>
                  <a:pt x="35515" y="11324"/>
                </a:cubicBezTo>
                <a:cubicBezTo>
                  <a:pt x="42724" y="8712"/>
                  <a:pt x="50045" y="6235"/>
                  <a:pt x="57633" y="5141"/>
                </a:cubicBezTo>
                <a:cubicBezTo>
                  <a:pt x="61727" y="4546"/>
                  <a:pt x="65864" y="4360"/>
                  <a:pt x="70011" y="4360"/>
                </a:cubicBezTo>
                <a:cubicBezTo>
                  <a:pt x="73167" y="4360"/>
                  <a:pt x="76330" y="4468"/>
                  <a:pt x="79484" y="4583"/>
                </a:cubicBezTo>
                <a:cubicBezTo>
                  <a:pt x="79461" y="3222"/>
                  <a:pt x="79439" y="1860"/>
                  <a:pt x="79439" y="499"/>
                </a:cubicBezTo>
                <a:cubicBezTo>
                  <a:pt x="74572" y="130"/>
                  <a:pt x="69699" y="0"/>
                  <a:pt x="648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8" name="Google Shape;778;g30efef9eb1b_0_1708"/>
          <p:cNvSpPr/>
          <p:nvPr/>
        </p:nvSpPr>
        <p:spPr>
          <a:xfrm rot="-5400000">
            <a:off x="6061290" y="1514073"/>
            <a:ext cx="5695726" cy="1177450"/>
          </a:xfrm>
          <a:custGeom>
            <a:rect b="b" l="l" r="r" t="t"/>
            <a:pathLst>
              <a:path extrusionOk="0" h="23502" w="49839">
                <a:moveTo>
                  <a:pt x="12527" y="1"/>
                </a:moveTo>
                <a:cubicBezTo>
                  <a:pt x="11413" y="1"/>
                  <a:pt x="10247" y="125"/>
                  <a:pt x="9017" y="410"/>
                </a:cubicBezTo>
                <a:cubicBezTo>
                  <a:pt x="4486" y="1459"/>
                  <a:pt x="402" y="6325"/>
                  <a:pt x="157" y="11280"/>
                </a:cubicBezTo>
                <a:cubicBezTo>
                  <a:pt x="0" y="14650"/>
                  <a:pt x="1518" y="19694"/>
                  <a:pt x="5468" y="22238"/>
                </a:cubicBezTo>
                <a:cubicBezTo>
                  <a:pt x="6967" y="23186"/>
                  <a:pt x="8215" y="23502"/>
                  <a:pt x="9471" y="23502"/>
                </a:cubicBezTo>
                <a:cubicBezTo>
                  <a:pt x="10404" y="23502"/>
                  <a:pt x="11341" y="23327"/>
                  <a:pt x="12387" y="23109"/>
                </a:cubicBezTo>
                <a:cubicBezTo>
                  <a:pt x="23723" y="20797"/>
                  <a:pt x="35152" y="18016"/>
                  <a:pt x="46692" y="18016"/>
                </a:cubicBezTo>
                <a:cubicBezTo>
                  <a:pt x="47740" y="18016"/>
                  <a:pt x="48789" y="18039"/>
                  <a:pt x="49839" y="18087"/>
                </a:cubicBezTo>
                <a:cubicBezTo>
                  <a:pt x="49214" y="15520"/>
                  <a:pt x="49147" y="12820"/>
                  <a:pt x="48500" y="10253"/>
                </a:cubicBezTo>
                <a:cubicBezTo>
                  <a:pt x="47830" y="7664"/>
                  <a:pt x="46245" y="3624"/>
                  <a:pt x="43723" y="2486"/>
                </a:cubicBezTo>
                <a:cubicBezTo>
                  <a:pt x="43091" y="2196"/>
                  <a:pt x="42479" y="2074"/>
                  <a:pt x="41873" y="2074"/>
                </a:cubicBezTo>
                <a:cubicBezTo>
                  <a:pt x="38847" y="2074"/>
                  <a:pt x="35967" y="5108"/>
                  <a:pt x="31336" y="5276"/>
                </a:cubicBezTo>
                <a:cubicBezTo>
                  <a:pt x="31216" y="5280"/>
                  <a:pt x="31096" y="5282"/>
                  <a:pt x="30977" y="5282"/>
                </a:cubicBezTo>
                <a:cubicBezTo>
                  <a:pt x="24835" y="5282"/>
                  <a:pt x="19797" y="1"/>
                  <a:pt x="1252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9" name="Google Shape;779;g30efef9eb1b_0_1708"/>
          <p:cNvSpPr/>
          <p:nvPr/>
        </p:nvSpPr>
        <p:spPr>
          <a:xfrm flipH="1" rot="-10799853">
            <a:off x="8120822" y="-12943"/>
            <a:ext cx="1404839" cy="2791797"/>
          </a:xfrm>
          <a:custGeom>
            <a:rect b="b" l="l" r="r" t="t"/>
            <a:pathLst>
              <a:path extrusionOk="0" h="44420" w="24039">
                <a:moveTo>
                  <a:pt x="17715" y="1"/>
                </a:moveTo>
                <a:cubicBezTo>
                  <a:pt x="16371" y="1"/>
                  <a:pt x="14900" y="541"/>
                  <a:pt x="13704" y="2213"/>
                </a:cubicBezTo>
                <a:cubicBezTo>
                  <a:pt x="10848" y="6185"/>
                  <a:pt x="15289" y="12211"/>
                  <a:pt x="13392" y="17300"/>
                </a:cubicBezTo>
                <a:cubicBezTo>
                  <a:pt x="11272" y="22947"/>
                  <a:pt x="1" y="24509"/>
                  <a:pt x="1384" y="34262"/>
                </a:cubicBezTo>
                <a:cubicBezTo>
                  <a:pt x="2268" y="40412"/>
                  <a:pt x="11808" y="44419"/>
                  <a:pt x="18141" y="44419"/>
                </a:cubicBezTo>
                <a:cubicBezTo>
                  <a:pt x="19486" y="44419"/>
                  <a:pt x="20686" y="44239"/>
                  <a:pt x="21628" y="43860"/>
                </a:cubicBezTo>
                <a:cubicBezTo>
                  <a:pt x="21918" y="43748"/>
                  <a:pt x="23413" y="36851"/>
                  <a:pt x="23480" y="36048"/>
                </a:cubicBezTo>
                <a:cubicBezTo>
                  <a:pt x="24038" y="28549"/>
                  <a:pt x="24016" y="20983"/>
                  <a:pt x="23369" y="13484"/>
                </a:cubicBezTo>
                <a:cubicBezTo>
                  <a:pt x="23056" y="9890"/>
                  <a:pt x="22699" y="6252"/>
                  <a:pt x="22186" y="2681"/>
                </a:cubicBezTo>
                <a:cubicBezTo>
                  <a:pt x="22052" y="1766"/>
                  <a:pt x="22141" y="2168"/>
                  <a:pt x="21315" y="1320"/>
                </a:cubicBezTo>
                <a:cubicBezTo>
                  <a:pt x="20767" y="784"/>
                  <a:pt x="19333" y="1"/>
                  <a:pt x="1771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0" name="Google Shape;780;g30efef9eb1b_0_1708"/>
          <p:cNvSpPr/>
          <p:nvPr/>
        </p:nvSpPr>
        <p:spPr>
          <a:xfrm flipH="1" rot="5400000">
            <a:off x="7838729" y="699010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1" name="Google Shape;781;g30efef9eb1b_0_1708"/>
          <p:cNvSpPr/>
          <p:nvPr/>
        </p:nvSpPr>
        <p:spPr>
          <a:xfrm flipH="1" rot="5400000">
            <a:off x="8093504" y="1675443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2" name="Google Shape;782;g30efef9eb1b_0_1708"/>
          <p:cNvSpPr/>
          <p:nvPr/>
        </p:nvSpPr>
        <p:spPr>
          <a:xfrm flipH="1" rot="5400000">
            <a:off x="8556454" y="5381543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3" name="Google Shape;783;g30efef9eb1b_0_1708"/>
          <p:cNvSpPr/>
          <p:nvPr/>
        </p:nvSpPr>
        <p:spPr>
          <a:xfrm flipH="1" rot="5400000">
            <a:off x="8060029" y="4596043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4" name="Google Shape;784;g30efef9eb1b_0_1708"/>
          <p:cNvSpPr/>
          <p:nvPr/>
        </p:nvSpPr>
        <p:spPr>
          <a:xfrm flipH="1" rot="-5400000">
            <a:off x="1153936" y="622128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8"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g30efef9eb1b_0_1732"/>
          <p:cNvSpPr txBox="1"/>
          <p:nvPr>
            <p:ph type="title"/>
          </p:nvPr>
        </p:nvSpPr>
        <p:spPr>
          <a:xfrm flipH="1">
            <a:off x="959002" y="2692967"/>
            <a:ext cx="3931200" cy="87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9pPr>
          </a:lstStyle>
          <a:p/>
        </p:txBody>
      </p:sp>
      <p:sp>
        <p:nvSpPr>
          <p:cNvPr id="787" name="Google Shape;787;g30efef9eb1b_0_1732"/>
          <p:cNvSpPr txBox="1"/>
          <p:nvPr>
            <p:ph idx="1" type="subTitle"/>
          </p:nvPr>
        </p:nvSpPr>
        <p:spPr>
          <a:xfrm flipH="1">
            <a:off x="959090" y="3421033"/>
            <a:ext cx="2998800" cy="74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Josefin Sans"/>
              <a:buNone/>
              <a:defRPr sz="1500"/>
            </a:lvl1pPr>
            <a:lvl2pPr lvl="1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788" name="Google Shape;788;g30efef9eb1b_0_1732"/>
          <p:cNvSpPr/>
          <p:nvPr/>
        </p:nvSpPr>
        <p:spPr>
          <a:xfrm flipH="1" rot="-176471">
            <a:off x="304483" y="-53086"/>
            <a:ext cx="4821492" cy="1040965"/>
          </a:xfrm>
          <a:custGeom>
            <a:rect b="b" l="l" r="r" t="t"/>
            <a:pathLst>
              <a:path extrusionOk="0" h="14785" w="79484">
                <a:moveTo>
                  <a:pt x="64823" y="0"/>
                </a:moveTo>
                <a:cubicBezTo>
                  <a:pt x="56730" y="0"/>
                  <a:pt x="48629" y="357"/>
                  <a:pt x="40537" y="566"/>
                </a:cubicBezTo>
                <a:cubicBezTo>
                  <a:pt x="32882" y="767"/>
                  <a:pt x="25204" y="856"/>
                  <a:pt x="17548" y="856"/>
                </a:cubicBezTo>
                <a:lnTo>
                  <a:pt x="6188" y="856"/>
                </a:lnTo>
                <a:cubicBezTo>
                  <a:pt x="5806" y="856"/>
                  <a:pt x="5327" y="841"/>
                  <a:pt x="4808" y="841"/>
                </a:cubicBezTo>
                <a:cubicBezTo>
                  <a:pt x="2720" y="841"/>
                  <a:pt x="0" y="1085"/>
                  <a:pt x="519" y="3534"/>
                </a:cubicBezTo>
                <a:cubicBezTo>
                  <a:pt x="1166" y="6614"/>
                  <a:pt x="4269" y="9560"/>
                  <a:pt x="6746" y="11190"/>
                </a:cubicBezTo>
                <a:cubicBezTo>
                  <a:pt x="10540" y="13712"/>
                  <a:pt x="15160" y="14738"/>
                  <a:pt x="19713" y="14783"/>
                </a:cubicBezTo>
                <a:cubicBezTo>
                  <a:pt x="19807" y="14784"/>
                  <a:pt x="19901" y="14784"/>
                  <a:pt x="19995" y="14784"/>
                </a:cubicBezTo>
                <a:cubicBezTo>
                  <a:pt x="22334" y="14784"/>
                  <a:pt x="24671" y="14518"/>
                  <a:pt x="26967" y="14024"/>
                </a:cubicBezTo>
                <a:cubicBezTo>
                  <a:pt x="29891" y="13377"/>
                  <a:pt x="32703" y="12350"/>
                  <a:pt x="35515" y="11324"/>
                </a:cubicBezTo>
                <a:cubicBezTo>
                  <a:pt x="42724" y="8712"/>
                  <a:pt x="50045" y="6235"/>
                  <a:pt x="57633" y="5141"/>
                </a:cubicBezTo>
                <a:cubicBezTo>
                  <a:pt x="61727" y="4546"/>
                  <a:pt x="65864" y="4360"/>
                  <a:pt x="70011" y="4360"/>
                </a:cubicBezTo>
                <a:cubicBezTo>
                  <a:pt x="73167" y="4360"/>
                  <a:pt x="76330" y="4468"/>
                  <a:pt x="79484" y="4583"/>
                </a:cubicBezTo>
                <a:cubicBezTo>
                  <a:pt x="79461" y="3222"/>
                  <a:pt x="79439" y="1860"/>
                  <a:pt x="79439" y="499"/>
                </a:cubicBezTo>
                <a:cubicBezTo>
                  <a:pt x="74572" y="130"/>
                  <a:pt x="69699" y="0"/>
                  <a:pt x="648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9" name="Google Shape;789;g30efef9eb1b_0_1732"/>
          <p:cNvSpPr/>
          <p:nvPr/>
        </p:nvSpPr>
        <p:spPr>
          <a:xfrm flipH="1">
            <a:off x="402459" y="-176901"/>
            <a:ext cx="2393629" cy="1288583"/>
          </a:xfrm>
          <a:custGeom>
            <a:rect b="b" l="l" r="r" t="t"/>
            <a:pathLst>
              <a:path extrusionOk="0" h="43165" w="72716">
                <a:moveTo>
                  <a:pt x="36506" y="1"/>
                </a:moveTo>
                <a:cubicBezTo>
                  <a:pt x="24983" y="1"/>
                  <a:pt x="13559" y="1174"/>
                  <a:pt x="0" y="3973"/>
                </a:cubicBezTo>
                <a:cubicBezTo>
                  <a:pt x="982" y="6629"/>
                  <a:pt x="1205" y="12052"/>
                  <a:pt x="1853" y="14262"/>
                </a:cubicBezTo>
                <a:cubicBezTo>
                  <a:pt x="3259" y="19194"/>
                  <a:pt x="12610" y="30220"/>
                  <a:pt x="23859" y="33077"/>
                </a:cubicBezTo>
                <a:cubicBezTo>
                  <a:pt x="25907" y="33596"/>
                  <a:pt x="27823" y="33808"/>
                  <a:pt x="29631" y="33808"/>
                </a:cubicBezTo>
                <a:cubicBezTo>
                  <a:pt x="37728" y="33808"/>
                  <a:pt x="43662" y="29551"/>
                  <a:pt x="49622" y="29551"/>
                </a:cubicBezTo>
                <a:cubicBezTo>
                  <a:pt x="50569" y="29551"/>
                  <a:pt x="51516" y="29659"/>
                  <a:pt x="52472" y="29907"/>
                </a:cubicBezTo>
                <a:cubicBezTo>
                  <a:pt x="60284" y="31938"/>
                  <a:pt x="55507" y="42049"/>
                  <a:pt x="72715" y="43165"/>
                </a:cubicBezTo>
                <a:cubicBezTo>
                  <a:pt x="70483" y="29863"/>
                  <a:pt x="71086" y="16270"/>
                  <a:pt x="71689" y="2812"/>
                </a:cubicBezTo>
                <a:cubicBezTo>
                  <a:pt x="58580" y="1069"/>
                  <a:pt x="47498" y="1"/>
                  <a:pt x="3650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0" name="Google Shape;790;g30efef9eb1b_0_1732"/>
          <p:cNvSpPr/>
          <p:nvPr/>
        </p:nvSpPr>
        <p:spPr>
          <a:xfrm flipH="1" rot="10800000">
            <a:off x="-272112" y="-14555"/>
            <a:ext cx="2096898" cy="1318921"/>
          </a:xfrm>
          <a:custGeom>
            <a:rect b="b" l="l" r="r" t="t"/>
            <a:pathLst>
              <a:path extrusionOk="0" h="61524" w="143993">
                <a:moveTo>
                  <a:pt x="25900" y="1"/>
                </a:moveTo>
                <a:cubicBezTo>
                  <a:pt x="11671" y="1"/>
                  <a:pt x="1" y="8596"/>
                  <a:pt x="1" y="8596"/>
                </a:cubicBezTo>
                <a:lnTo>
                  <a:pt x="186" y="61523"/>
                </a:lnTo>
                <a:lnTo>
                  <a:pt x="143993" y="61523"/>
                </a:lnTo>
                <a:cubicBezTo>
                  <a:pt x="138074" y="43327"/>
                  <a:pt x="128448" y="39288"/>
                  <a:pt x="117124" y="39288"/>
                </a:cubicBezTo>
                <a:cubicBezTo>
                  <a:pt x="108085" y="39288"/>
                  <a:pt x="97965" y="41861"/>
                  <a:pt x="87783" y="41861"/>
                </a:cubicBezTo>
                <a:cubicBezTo>
                  <a:pt x="83897" y="41861"/>
                  <a:pt x="80003" y="41486"/>
                  <a:pt x="76156" y="40451"/>
                </a:cubicBezTo>
                <a:cubicBezTo>
                  <a:pt x="58842" y="35830"/>
                  <a:pt x="64326" y="18763"/>
                  <a:pt x="43685" y="5269"/>
                </a:cubicBezTo>
                <a:cubicBezTo>
                  <a:pt x="37737" y="1386"/>
                  <a:pt x="31612" y="1"/>
                  <a:pt x="2590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1" name="Google Shape;791;g30efef9eb1b_0_1732"/>
          <p:cNvSpPr/>
          <p:nvPr/>
        </p:nvSpPr>
        <p:spPr>
          <a:xfrm flipH="1" rot="10800000">
            <a:off x="402451" y="1448549"/>
            <a:ext cx="98400" cy="1317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2" name="Google Shape;792;g30efef9eb1b_0_1732"/>
          <p:cNvSpPr/>
          <p:nvPr/>
        </p:nvSpPr>
        <p:spPr>
          <a:xfrm flipH="1" rot="10800000">
            <a:off x="1153051" y="863982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3" name="Google Shape;793;g30efef9eb1b_0_1732"/>
          <p:cNvSpPr/>
          <p:nvPr/>
        </p:nvSpPr>
        <p:spPr>
          <a:xfrm flipH="1" rot="10800000">
            <a:off x="2859751" y="401516"/>
            <a:ext cx="98400" cy="131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4" name="Google Shape;794;g30efef9eb1b_0_1732"/>
          <p:cNvSpPr/>
          <p:nvPr/>
        </p:nvSpPr>
        <p:spPr>
          <a:xfrm rot="-10623529">
            <a:off x="304483" y="5858636"/>
            <a:ext cx="4821492" cy="1040965"/>
          </a:xfrm>
          <a:custGeom>
            <a:rect b="b" l="l" r="r" t="t"/>
            <a:pathLst>
              <a:path extrusionOk="0" h="14785" w="79484">
                <a:moveTo>
                  <a:pt x="64823" y="0"/>
                </a:moveTo>
                <a:cubicBezTo>
                  <a:pt x="56730" y="0"/>
                  <a:pt x="48629" y="357"/>
                  <a:pt x="40537" y="566"/>
                </a:cubicBezTo>
                <a:cubicBezTo>
                  <a:pt x="32882" y="767"/>
                  <a:pt x="25204" y="856"/>
                  <a:pt x="17548" y="856"/>
                </a:cubicBezTo>
                <a:lnTo>
                  <a:pt x="6188" y="856"/>
                </a:lnTo>
                <a:cubicBezTo>
                  <a:pt x="5806" y="856"/>
                  <a:pt x="5327" y="841"/>
                  <a:pt x="4808" y="841"/>
                </a:cubicBezTo>
                <a:cubicBezTo>
                  <a:pt x="2720" y="841"/>
                  <a:pt x="0" y="1085"/>
                  <a:pt x="519" y="3534"/>
                </a:cubicBezTo>
                <a:cubicBezTo>
                  <a:pt x="1166" y="6614"/>
                  <a:pt x="4269" y="9560"/>
                  <a:pt x="6746" y="11190"/>
                </a:cubicBezTo>
                <a:cubicBezTo>
                  <a:pt x="10540" y="13712"/>
                  <a:pt x="15160" y="14738"/>
                  <a:pt x="19713" y="14783"/>
                </a:cubicBezTo>
                <a:cubicBezTo>
                  <a:pt x="19807" y="14784"/>
                  <a:pt x="19901" y="14784"/>
                  <a:pt x="19995" y="14784"/>
                </a:cubicBezTo>
                <a:cubicBezTo>
                  <a:pt x="22334" y="14784"/>
                  <a:pt x="24671" y="14518"/>
                  <a:pt x="26967" y="14024"/>
                </a:cubicBezTo>
                <a:cubicBezTo>
                  <a:pt x="29891" y="13377"/>
                  <a:pt x="32703" y="12350"/>
                  <a:pt x="35515" y="11324"/>
                </a:cubicBezTo>
                <a:cubicBezTo>
                  <a:pt x="42724" y="8712"/>
                  <a:pt x="50045" y="6235"/>
                  <a:pt x="57633" y="5141"/>
                </a:cubicBezTo>
                <a:cubicBezTo>
                  <a:pt x="61727" y="4546"/>
                  <a:pt x="65864" y="4360"/>
                  <a:pt x="70011" y="4360"/>
                </a:cubicBezTo>
                <a:cubicBezTo>
                  <a:pt x="73167" y="4360"/>
                  <a:pt x="76330" y="4468"/>
                  <a:pt x="79484" y="4583"/>
                </a:cubicBezTo>
                <a:cubicBezTo>
                  <a:pt x="79461" y="3222"/>
                  <a:pt x="79439" y="1860"/>
                  <a:pt x="79439" y="499"/>
                </a:cubicBezTo>
                <a:cubicBezTo>
                  <a:pt x="74572" y="130"/>
                  <a:pt x="69699" y="0"/>
                  <a:pt x="648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5" name="Google Shape;795;g30efef9eb1b_0_1732"/>
          <p:cNvSpPr/>
          <p:nvPr/>
        </p:nvSpPr>
        <p:spPr>
          <a:xfrm rot="10800000">
            <a:off x="402459" y="5734833"/>
            <a:ext cx="2393629" cy="1288583"/>
          </a:xfrm>
          <a:custGeom>
            <a:rect b="b" l="l" r="r" t="t"/>
            <a:pathLst>
              <a:path extrusionOk="0" h="43165" w="72716">
                <a:moveTo>
                  <a:pt x="36506" y="1"/>
                </a:moveTo>
                <a:cubicBezTo>
                  <a:pt x="24983" y="1"/>
                  <a:pt x="13559" y="1174"/>
                  <a:pt x="0" y="3973"/>
                </a:cubicBezTo>
                <a:cubicBezTo>
                  <a:pt x="982" y="6629"/>
                  <a:pt x="1205" y="12052"/>
                  <a:pt x="1853" y="14262"/>
                </a:cubicBezTo>
                <a:cubicBezTo>
                  <a:pt x="3259" y="19194"/>
                  <a:pt x="12610" y="30220"/>
                  <a:pt x="23859" y="33077"/>
                </a:cubicBezTo>
                <a:cubicBezTo>
                  <a:pt x="25907" y="33596"/>
                  <a:pt x="27823" y="33808"/>
                  <a:pt x="29631" y="33808"/>
                </a:cubicBezTo>
                <a:cubicBezTo>
                  <a:pt x="37728" y="33808"/>
                  <a:pt x="43662" y="29551"/>
                  <a:pt x="49622" y="29551"/>
                </a:cubicBezTo>
                <a:cubicBezTo>
                  <a:pt x="50569" y="29551"/>
                  <a:pt x="51516" y="29659"/>
                  <a:pt x="52472" y="29907"/>
                </a:cubicBezTo>
                <a:cubicBezTo>
                  <a:pt x="60284" y="31938"/>
                  <a:pt x="55507" y="42049"/>
                  <a:pt x="72715" y="43165"/>
                </a:cubicBezTo>
                <a:cubicBezTo>
                  <a:pt x="70483" y="29863"/>
                  <a:pt x="71086" y="16270"/>
                  <a:pt x="71689" y="2812"/>
                </a:cubicBezTo>
                <a:cubicBezTo>
                  <a:pt x="58580" y="1069"/>
                  <a:pt x="47498" y="1"/>
                  <a:pt x="3650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6" name="Google Shape;796;g30efef9eb1b_0_1732"/>
          <p:cNvSpPr/>
          <p:nvPr/>
        </p:nvSpPr>
        <p:spPr>
          <a:xfrm>
            <a:off x="-272112" y="5542149"/>
            <a:ext cx="2096898" cy="1318921"/>
          </a:xfrm>
          <a:custGeom>
            <a:rect b="b" l="l" r="r" t="t"/>
            <a:pathLst>
              <a:path extrusionOk="0" h="61524" w="143993">
                <a:moveTo>
                  <a:pt x="25900" y="1"/>
                </a:moveTo>
                <a:cubicBezTo>
                  <a:pt x="11671" y="1"/>
                  <a:pt x="1" y="8596"/>
                  <a:pt x="1" y="8596"/>
                </a:cubicBezTo>
                <a:lnTo>
                  <a:pt x="186" y="61523"/>
                </a:lnTo>
                <a:lnTo>
                  <a:pt x="143993" y="61523"/>
                </a:lnTo>
                <a:cubicBezTo>
                  <a:pt x="138074" y="43327"/>
                  <a:pt x="128448" y="39288"/>
                  <a:pt x="117124" y="39288"/>
                </a:cubicBezTo>
                <a:cubicBezTo>
                  <a:pt x="108085" y="39288"/>
                  <a:pt x="97965" y="41861"/>
                  <a:pt x="87783" y="41861"/>
                </a:cubicBezTo>
                <a:cubicBezTo>
                  <a:pt x="83897" y="41861"/>
                  <a:pt x="80003" y="41486"/>
                  <a:pt x="76156" y="40451"/>
                </a:cubicBezTo>
                <a:cubicBezTo>
                  <a:pt x="58842" y="35830"/>
                  <a:pt x="64326" y="18763"/>
                  <a:pt x="43685" y="5269"/>
                </a:cubicBezTo>
                <a:cubicBezTo>
                  <a:pt x="37737" y="1386"/>
                  <a:pt x="31612" y="1"/>
                  <a:pt x="2590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7" name="Google Shape;797;g30efef9eb1b_0_1732"/>
          <p:cNvSpPr/>
          <p:nvPr/>
        </p:nvSpPr>
        <p:spPr>
          <a:xfrm>
            <a:off x="402451" y="5266266"/>
            <a:ext cx="98400" cy="1317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8" name="Google Shape;798;g30efef9eb1b_0_1732"/>
          <p:cNvSpPr/>
          <p:nvPr/>
        </p:nvSpPr>
        <p:spPr>
          <a:xfrm>
            <a:off x="1153051" y="5850832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9" name="Google Shape;799;g30efef9eb1b_0_1732"/>
          <p:cNvSpPr/>
          <p:nvPr/>
        </p:nvSpPr>
        <p:spPr>
          <a:xfrm>
            <a:off x="2859751" y="6313299"/>
            <a:ext cx="98400" cy="131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0" name="Google Shape;800;g30efef9eb1b_0_1732"/>
          <p:cNvSpPr/>
          <p:nvPr/>
        </p:nvSpPr>
        <p:spPr>
          <a:xfrm>
            <a:off x="5246676" y="6424366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1" name="Google Shape;801;g30efef9eb1b_0_1732"/>
          <p:cNvSpPr/>
          <p:nvPr/>
        </p:nvSpPr>
        <p:spPr>
          <a:xfrm flipH="1" rot="10800000">
            <a:off x="5246676" y="204049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24">
    <p:spTree>
      <p:nvGrpSpPr>
        <p:cNvPr id="802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Google Shape;803;g30efef9eb1b_0_1749"/>
          <p:cNvSpPr txBox="1"/>
          <p:nvPr>
            <p:ph type="title"/>
          </p:nvPr>
        </p:nvSpPr>
        <p:spPr>
          <a:xfrm flipH="1">
            <a:off x="1031425" y="1779075"/>
            <a:ext cx="3201000" cy="173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04" name="Google Shape;804;g30efef9eb1b_0_1749"/>
          <p:cNvSpPr txBox="1"/>
          <p:nvPr>
            <p:ph idx="1" type="subTitle"/>
          </p:nvPr>
        </p:nvSpPr>
        <p:spPr>
          <a:xfrm flipH="1">
            <a:off x="1212018" y="3725725"/>
            <a:ext cx="3020400" cy="155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5" name="Google Shape;805;g30efef9eb1b_0_1749"/>
          <p:cNvSpPr/>
          <p:nvPr/>
        </p:nvSpPr>
        <p:spPr>
          <a:xfrm>
            <a:off x="0" y="0"/>
            <a:ext cx="444900" cy="593100"/>
          </a:xfrm>
          <a:prstGeom prst="ellipse">
            <a:avLst/>
          </a:prstGeom>
          <a:solidFill>
            <a:srgbClr val="FF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6" name="Google Shape;806;g30efef9eb1b_0_1749"/>
          <p:cNvSpPr/>
          <p:nvPr/>
        </p:nvSpPr>
        <p:spPr>
          <a:xfrm rot="-8866030">
            <a:off x="88784" y="5630131"/>
            <a:ext cx="2381156" cy="1175183"/>
          </a:xfrm>
          <a:custGeom>
            <a:rect b="b" l="l" r="r" t="t"/>
            <a:pathLst>
              <a:path extrusionOk="0" h="61867" w="246008">
                <a:moveTo>
                  <a:pt x="1" y="0"/>
                </a:moveTo>
                <a:cubicBezTo>
                  <a:pt x="1" y="0"/>
                  <a:pt x="3900" y="44992"/>
                  <a:pt x="39194" y="57840"/>
                </a:cubicBezTo>
                <a:cubicBezTo>
                  <a:pt x="46974" y="60669"/>
                  <a:pt x="53930" y="61867"/>
                  <a:pt x="60240" y="61867"/>
                </a:cubicBezTo>
                <a:cubicBezTo>
                  <a:pt x="95172" y="61867"/>
                  <a:pt x="110319" y="25159"/>
                  <a:pt x="135837" y="25159"/>
                </a:cubicBezTo>
                <a:cubicBezTo>
                  <a:pt x="138295" y="25159"/>
                  <a:pt x="140849" y="25499"/>
                  <a:pt x="143526" y="26246"/>
                </a:cubicBezTo>
                <a:cubicBezTo>
                  <a:pt x="159260" y="30639"/>
                  <a:pt x="172714" y="32419"/>
                  <a:pt x="184185" y="32419"/>
                </a:cubicBezTo>
                <a:cubicBezTo>
                  <a:pt x="233145" y="32419"/>
                  <a:pt x="246008" y="0"/>
                  <a:pt x="24600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7" name="Google Shape;807;g30efef9eb1b_0_1749"/>
          <p:cNvSpPr/>
          <p:nvPr/>
        </p:nvSpPr>
        <p:spPr>
          <a:xfrm rot="-8865262">
            <a:off x="-575370" y="5901031"/>
            <a:ext cx="4043126" cy="1827254"/>
          </a:xfrm>
          <a:custGeom>
            <a:rect b="b" l="l" r="r" t="t"/>
            <a:pathLst>
              <a:path extrusionOk="0" h="61984" w="264364">
                <a:moveTo>
                  <a:pt x="0" y="0"/>
                </a:moveTo>
                <a:lnTo>
                  <a:pt x="0" y="60406"/>
                </a:lnTo>
                <a:cubicBezTo>
                  <a:pt x="2845" y="61497"/>
                  <a:pt x="5907" y="61983"/>
                  <a:pt x="9094" y="61983"/>
                </a:cubicBezTo>
                <a:cubicBezTo>
                  <a:pt x="26664" y="61983"/>
                  <a:pt x="48053" y="47209"/>
                  <a:pt x="57950" y="37427"/>
                </a:cubicBezTo>
                <a:cubicBezTo>
                  <a:pt x="64434" y="31013"/>
                  <a:pt x="70724" y="28611"/>
                  <a:pt x="76592" y="28611"/>
                </a:cubicBezTo>
                <a:cubicBezTo>
                  <a:pt x="86364" y="28611"/>
                  <a:pt x="94966" y="35275"/>
                  <a:pt x="101344" y="41180"/>
                </a:cubicBezTo>
                <a:cubicBezTo>
                  <a:pt x="109706" y="48911"/>
                  <a:pt x="119411" y="51657"/>
                  <a:pt x="128732" y="51657"/>
                </a:cubicBezTo>
                <a:cubicBezTo>
                  <a:pt x="140963" y="51657"/>
                  <a:pt x="152533" y="46928"/>
                  <a:pt x="159536" y="42530"/>
                </a:cubicBezTo>
                <a:cubicBezTo>
                  <a:pt x="163971" y="39737"/>
                  <a:pt x="167611" y="38614"/>
                  <a:pt x="170732" y="38614"/>
                </a:cubicBezTo>
                <a:cubicBezTo>
                  <a:pt x="183490" y="38614"/>
                  <a:pt x="187572" y="57371"/>
                  <a:pt x="201829" y="57371"/>
                </a:cubicBezTo>
                <a:cubicBezTo>
                  <a:pt x="204682" y="57371"/>
                  <a:pt x="207942" y="56619"/>
                  <a:pt x="211761" y="54817"/>
                </a:cubicBezTo>
                <a:cubicBezTo>
                  <a:pt x="216023" y="52806"/>
                  <a:pt x="220035" y="52096"/>
                  <a:pt x="223864" y="52096"/>
                </a:cubicBezTo>
                <a:cubicBezTo>
                  <a:pt x="233065" y="52096"/>
                  <a:pt x="241204" y="56197"/>
                  <a:pt x="249202" y="56197"/>
                </a:cubicBezTo>
                <a:cubicBezTo>
                  <a:pt x="254235" y="56197"/>
                  <a:pt x="259212" y="54573"/>
                  <a:pt x="264364" y="49281"/>
                </a:cubicBezTo>
                <a:lnTo>
                  <a:pt x="26436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8" name="Google Shape;808;g30efef9eb1b_0_1749"/>
          <p:cNvSpPr/>
          <p:nvPr/>
        </p:nvSpPr>
        <p:spPr>
          <a:xfrm flipH="1" rot="-8865835">
            <a:off x="-1068152" y="5248796"/>
            <a:ext cx="4557926" cy="2357975"/>
          </a:xfrm>
          <a:custGeom>
            <a:rect b="b" l="l" r="r" t="t"/>
            <a:pathLst>
              <a:path extrusionOk="0" h="53519" w="264337">
                <a:moveTo>
                  <a:pt x="0" y="0"/>
                </a:moveTo>
                <a:lnTo>
                  <a:pt x="0" y="15527"/>
                </a:lnTo>
                <a:cubicBezTo>
                  <a:pt x="1926" y="15152"/>
                  <a:pt x="3735" y="14976"/>
                  <a:pt x="5438" y="14976"/>
                </a:cubicBezTo>
                <a:cubicBezTo>
                  <a:pt x="30663" y="14976"/>
                  <a:pt x="32875" y="53519"/>
                  <a:pt x="53900" y="53519"/>
                </a:cubicBezTo>
                <a:cubicBezTo>
                  <a:pt x="54445" y="53519"/>
                  <a:pt x="55002" y="53493"/>
                  <a:pt x="55573" y="53440"/>
                </a:cubicBezTo>
                <a:cubicBezTo>
                  <a:pt x="76094" y="51555"/>
                  <a:pt x="75382" y="25592"/>
                  <a:pt x="95618" y="25592"/>
                </a:cubicBezTo>
                <a:cubicBezTo>
                  <a:pt x="98284" y="25592"/>
                  <a:pt x="101312" y="26042"/>
                  <a:pt x="104800" y="27057"/>
                </a:cubicBezTo>
                <a:cubicBezTo>
                  <a:pt x="116474" y="30462"/>
                  <a:pt x="126065" y="31818"/>
                  <a:pt x="134168" y="31818"/>
                </a:cubicBezTo>
                <a:cubicBezTo>
                  <a:pt x="165913" y="31818"/>
                  <a:pt x="174833" y="11001"/>
                  <a:pt x="196809" y="11001"/>
                </a:cubicBezTo>
                <a:cubicBezTo>
                  <a:pt x="197872" y="11001"/>
                  <a:pt x="198967" y="11050"/>
                  <a:pt x="200095" y="11152"/>
                </a:cubicBezTo>
                <a:cubicBezTo>
                  <a:pt x="229610" y="13799"/>
                  <a:pt x="221509" y="30730"/>
                  <a:pt x="264337" y="35806"/>
                </a:cubicBezTo>
                <a:lnTo>
                  <a:pt x="26433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9" name="Google Shape;809;g30efef9eb1b_0_1749"/>
          <p:cNvSpPr/>
          <p:nvPr/>
        </p:nvSpPr>
        <p:spPr>
          <a:xfrm flipH="1" rot="10800000">
            <a:off x="-670603" y="-54"/>
            <a:ext cx="2443246" cy="1253385"/>
          </a:xfrm>
          <a:custGeom>
            <a:rect b="b" l="l" r="r" t="t"/>
            <a:pathLst>
              <a:path extrusionOk="0" h="76391" w="283357">
                <a:moveTo>
                  <a:pt x="0" y="76391"/>
                </a:moveTo>
                <a:cubicBezTo>
                  <a:pt x="0" y="76391"/>
                  <a:pt x="7446" y="11303"/>
                  <a:pt x="69809" y="27459"/>
                </a:cubicBezTo>
                <a:cubicBezTo>
                  <a:pt x="163419" y="51659"/>
                  <a:pt x="141479" y="1"/>
                  <a:pt x="215011" y="3524"/>
                </a:cubicBezTo>
                <a:cubicBezTo>
                  <a:pt x="283357" y="6716"/>
                  <a:pt x="283024" y="76391"/>
                  <a:pt x="283024" y="7639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0" name="Google Shape;810;g30efef9eb1b_0_1749"/>
          <p:cNvSpPr/>
          <p:nvPr/>
        </p:nvSpPr>
        <p:spPr>
          <a:xfrm rot="8967423">
            <a:off x="-1034514" y="-423294"/>
            <a:ext cx="3348872" cy="1440262"/>
          </a:xfrm>
          <a:custGeom>
            <a:rect b="b" l="l" r="r" t="t"/>
            <a:pathLst>
              <a:path extrusionOk="0" h="43920" w="264364">
                <a:moveTo>
                  <a:pt x="219423" y="1"/>
                </a:moveTo>
                <a:cubicBezTo>
                  <a:pt x="218735" y="1"/>
                  <a:pt x="218026" y="14"/>
                  <a:pt x="217297" y="39"/>
                </a:cubicBezTo>
                <a:cubicBezTo>
                  <a:pt x="193855" y="856"/>
                  <a:pt x="190998" y="14255"/>
                  <a:pt x="172689" y="14255"/>
                </a:cubicBezTo>
                <a:cubicBezTo>
                  <a:pt x="167988" y="14255"/>
                  <a:pt x="162268" y="13372"/>
                  <a:pt x="154919" y="11165"/>
                </a:cubicBezTo>
                <a:cubicBezTo>
                  <a:pt x="146746" y="8716"/>
                  <a:pt x="139552" y="7721"/>
                  <a:pt x="133072" y="7721"/>
                </a:cubicBezTo>
                <a:cubicBezTo>
                  <a:pt x="104893" y="7721"/>
                  <a:pt x="90210" y="26543"/>
                  <a:pt x="67183" y="26543"/>
                </a:cubicBezTo>
                <a:cubicBezTo>
                  <a:pt x="66131" y="26543"/>
                  <a:pt x="65061" y="26504"/>
                  <a:pt x="63971" y="26422"/>
                </a:cubicBezTo>
                <a:cubicBezTo>
                  <a:pt x="34457" y="24207"/>
                  <a:pt x="42828" y="9572"/>
                  <a:pt x="0" y="5305"/>
                </a:cubicBezTo>
                <a:lnTo>
                  <a:pt x="0" y="43920"/>
                </a:lnTo>
                <a:lnTo>
                  <a:pt x="264364" y="43920"/>
                </a:lnTo>
                <a:lnTo>
                  <a:pt x="264364" y="9491"/>
                </a:lnTo>
                <a:cubicBezTo>
                  <a:pt x="261782" y="9924"/>
                  <a:pt x="259493" y="10114"/>
                  <a:pt x="257424" y="10114"/>
                </a:cubicBezTo>
                <a:cubicBezTo>
                  <a:pt x="242345" y="10114"/>
                  <a:pt x="238978" y="1"/>
                  <a:pt x="21942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1" name="Google Shape;811;g30efef9eb1b_0_1749"/>
          <p:cNvSpPr/>
          <p:nvPr/>
        </p:nvSpPr>
        <p:spPr>
          <a:xfrm rot="-1934165">
            <a:off x="-1139407" y="-1110272"/>
            <a:ext cx="4557926" cy="2357975"/>
          </a:xfrm>
          <a:custGeom>
            <a:rect b="b" l="l" r="r" t="t"/>
            <a:pathLst>
              <a:path extrusionOk="0" h="53519" w="264337">
                <a:moveTo>
                  <a:pt x="0" y="0"/>
                </a:moveTo>
                <a:lnTo>
                  <a:pt x="0" y="15527"/>
                </a:lnTo>
                <a:cubicBezTo>
                  <a:pt x="1926" y="15152"/>
                  <a:pt x="3735" y="14976"/>
                  <a:pt x="5438" y="14976"/>
                </a:cubicBezTo>
                <a:cubicBezTo>
                  <a:pt x="30663" y="14976"/>
                  <a:pt x="32875" y="53519"/>
                  <a:pt x="53900" y="53519"/>
                </a:cubicBezTo>
                <a:cubicBezTo>
                  <a:pt x="54445" y="53519"/>
                  <a:pt x="55002" y="53493"/>
                  <a:pt x="55573" y="53440"/>
                </a:cubicBezTo>
                <a:cubicBezTo>
                  <a:pt x="76094" y="51555"/>
                  <a:pt x="75382" y="25592"/>
                  <a:pt x="95618" y="25592"/>
                </a:cubicBezTo>
                <a:cubicBezTo>
                  <a:pt x="98284" y="25592"/>
                  <a:pt x="101312" y="26042"/>
                  <a:pt x="104800" y="27057"/>
                </a:cubicBezTo>
                <a:cubicBezTo>
                  <a:pt x="116474" y="30462"/>
                  <a:pt x="126065" y="31818"/>
                  <a:pt x="134168" y="31818"/>
                </a:cubicBezTo>
                <a:cubicBezTo>
                  <a:pt x="165913" y="31818"/>
                  <a:pt x="174833" y="11001"/>
                  <a:pt x="196809" y="11001"/>
                </a:cubicBezTo>
                <a:cubicBezTo>
                  <a:pt x="197872" y="11001"/>
                  <a:pt x="198967" y="11050"/>
                  <a:pt x="200095" y="11152"/>
                </a:cubicBezTo>
                <a:cubicBezTo>
                  <a:pt x="229610" y="13799"/>
                  <a:pt x="221509" y="30730"/>
                  <a:pt x="264337" y="35806"/>
                </a:cubicBezTo>
                <a:lnTo>
                  <a:pt x="26433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2" name="Google Shape;812;g30efef9eb1b_0_1749"/>
          <p:cNvSpPr/>
          <p:nvPr/>
        </p:nvSpPr>
        <p:spPr>
          <a:xfrm rot="5400000">
            <a:off x="1194631" y="1327708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3" name="Google Shape;813;g30efef9eb1b_0_1749"/>
          <p:cNvSpPr/>
          <p:nvPr/>
        </p:nvSpPr>
        <p:spPr>
          <a:xfrm rot="5400000">
            <a:off x="2185844" y="6144892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4" name="Google Shape;814;g30efef9eb1b_0_1749"/>
          <p:cNvSpPr/>
          <p:nvPr/>
        </p:nvSpPr>
        <p:spPr>
          <a:xfrm rot="-5400000">
            <a:off x="548756" y="111332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5" name="Google Shape;815;g30efef9eb1b_0_1749"/>
          <p:cNvSpPr/>
          <p:nvPr/>
        </p:nvSpPr>
        <p:spPr>
          <a:xfrm rot="5400000">
            <a:off x="1518681" y="530944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25">
    <p:spTree>
      <p:nvGrpSpPr>
        <p:cNvPr id="816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g30efef9eb1b_0_1763"/>
          <p:cNvSpPr txBox="1"/>
          <p:nvPr>
            <p:ph type="title"/>
          </p:nvPr>
        </p:nvSpPr>
        <p:spPr>
          <a:xfrm>
            <a:off x="4253800" y="2692967"/>
            <a:ext cx="3931200" cy="87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9pPr>
          </a:lstStyle>
          <a:p/>
        </p:txBody>
      </p:sp>
      <p:sp>
        <p:nvSpPr>
          <p:cNvPr id="818" name="Google Shape;818;g30efef9eb1b_0_1763"/>
          <p:cNvSpPr txBox="1"/>
          <p:nvPr>
            <p:ph idx="1" type="subTitle"/>
          </p:nvPr>
        </p:nvSpPr>
        <p:spPr>
          <a:xfrm>
            <a:off x="5186112" y="3421033"/>
            <a:ext cx="2998800" cy="74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Josefin Sans"/>
              <a:buNone/>
              <a:defRPr sz="1500"/>
            </a:lvl1pPr>
            <a:lvl2pPr lvl="1" algn="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819" name="Google Shape;819;g30efef9eb1b_0_1763"/>
          <p:cNvSpPr/>
          <p:nvPr/>
        </p:nvSpPr>
        <p:spPr>
          <a:xfrm rot="10800000">
            <a:off x="3937512" y="5881088"/>
            <a:ext cx="3936983" cy="977110"/>
          </a:xfrm>
          <a:custGeom>
            <a:rect b="b" l="l" r="r" t="t"/>
            <a:pathLst>
              <a:path extrusionOk="0" h="92815" w="299106">
                <a:moveTo>
                  <a:pt x="296744" y="0"/>
                </a:moveTo>
                <a:cubicBezTo>
                  <a:pt x="296744" y="0"/>
                  <a:pt x="299105" y="58876"/>
                  <a:pt x="213742" y="35045"/>
                </a:cubicBezTo>
                <a:cubicBezTo>
                  <a:pt x="149627" y="17191"/>
                  <a:pt x="133321" y="92815"/>
                  <a:pt x="82635" y="92815"/>
                </a:cubicBezTo>
                <a:cubicBezTo>
                  <a:pt x="45376" y="92815"/>
                  <a:pt x="1" y="70755"/>
                  <a:pt x="13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0" name="Google Shape;820;g30efef9eb1b_0_1763"/>
          <p:cNvSpPr/>
          <p:nvPr/>
        </p:nvSpPr>
        <p:spPr>
          <a:xfrm flipH="1">
            <a:off x="3939637" y="131"/>
            <a:ext cx="5126677" cy="1727983"/>
          </a:xfrm>
          <a:custGeom>
            <a:rect b="b" l="l" r="r" t="t"/>
            <a:pathLst>
              <a:path extrusionOk="0" h="92815" w="299106">
                <a:moveTo>
                  <a:pt x="296744" y="0"/>
                </a:moveTo>
                <a:cubicBezTo>
                  <a:pt x="296744" y="0"/>
                  <a:pt x="299105" y="58876"/>
                  <a:pt x="213742" y="35045"/>
                </a:cubicBezTo>
                <a:cubicBezTo>
                  <a:pt x="149627" y="17191"/>
                  <a:pt x="133321" y="92815"/>
                  <a:pt x="82635" y="92815"/>
                </a:cubicBezTo>
                <a:cubicBezTo>
                  <a:pt x="45376" y="92815"/>
                  <a:pt x="1" y="70755"/>
                  <a:pt x="13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1" name="Google Shape;821;g30efef9eb1b_0_1763"/>
          <p:cNvSpPr/>
          <p:nvPr/>
        </p:nvSpPr>
        <p:spPr>
          <a:xfrm flipH="1" rot="10800000">
            <a:off x="4720014" y="5522325"/>
            <a:ext cx="5735030" cy="1335873"/>
          </a:xfrm>
          <a:custGeom>
            <a:rect b="b" l="l" r="r" t="t"/>
            <a:pathLst>
              <a:path extrusionOk="0" h="107710" w="295582">
                <a:moveTo>
                  <a:pt x="3890" y="648"/>
                </a:moveTo>
                <a:cubicBezTo>
                  <a:pt x="3890" y="648"/>
                  <a:pt x="1" y="60607"/>
                  <a:pt x="64065" y="49263"/>
                </a:cubicBezTo>
                <a:cubicBezTo>
                  <a:pt x="132883" y="37164"/>
                  <a:pt x="123484" y="107710"/>
                  <a:pt x="183551" y="107710"/>
                </a:cubicBezTo>
                <a:cubicBezTo>
                  <a:pt x="232814" y="107710"/>
                  <a:pt x="209155" y="40513"/>
                  <a:pt x="252368" y="34787"/>
                </a:cubicBezTo>
                <a:cubicBezTo>
                  <a:pt x="295582" y="29061"/>
                  <a:pt x="285751" y="0"/>
                  <a:pt x="28575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2" name="Google Shape;822;g30efef9eb1b_0_1763"/>
          <p:cNvSpPr/>
          <p:nvPr/>
        </p:nvSpPr>
        <p:spPr>
          <a:xfrm flipH="1" rot="10800000">
            <a:off x="5013459" y="401"/>
            <a:ext cx="4130832" cy="1963654"/>
          </a:xfrm>
          <a:custGeom>
            <a:rect b="b" l="l" r="r" t="t"/>
            <a:pathLst>
              <a:path extrusionOk="0" h="154588" w="285673">
                <a:moveTo>
                  <a:pt x="2715" y="154588"/>
                </a:moveTo>
                <a:cubicBezTo>
                  <a:pt x="2715" y="154588"/>
                  <a:pt x="0" y="113633"/>
                  <a:pt x="45298" y="113633"/>
                </a:cubicBezTo>
                <a:cubicBezTo>
                  <a:pt x="90596" y="113633"/>
                  <a:pt x="125888" y="112160"/>
                  <a:pt x="135972" y="50651"/>
                </a:cubicBezTo>
                <a:cubicBezTo>
                  <a:pt x="144194" y="621"/>
                  <a:pt x="221914" y="1"/>
                  <a:pt x="238978" y="40955"/>
                </a:cubicBezTo>
                <a:cubicBezTo>
                  <a:pt x="255965" y="81987"/>
                  <a:pt x="285673" y="81987"/>
                  <a:pt x="285673" y="81987"/>
                </a:cubicBezTo>
                <a:lnTo>
                  <a:pt x="285673" y="1545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3" name="Google Shape;823;g30efef9eb1b_0_1763"/>
          <p:cNvSpPr/>
          <p:nvPr/>
        </p:nvSpPr>
        <p:spPr>
          <a:xfrm rot="10800000">
            <a:off x="5628786" y="817"/>
            <a:ext cx="3515148" cy="1963381"/>
          </a:xfrm>
          <a:custGeom>
            <a:rect b="b" l="l" r="r" t="t"/>
            <a:pathLst>
              <a:path extrusionOk="0" h="196093" w="305002">
                <a:moveTo>
                  <a:pt x="0" y="27686"/>
                </a:moveTo>
                <a:cubicBezTo>
                  <a:pt x="0" y="27686"/>
                  <a:pt x="68206" y="0"/>
                  <a:pt x="88558" y="59039"/>
                </a:cubicBezTo>
                <a:cubicBezTo>
                  <a:pt x="108910" y="118077"/>
                  <a:pt x="211769" y="29244"/>
                  <a:pt x="211769" y="120186"/>
                </a:cubicBezTo>
                <a:cubicBezTo>
                  <a:pt x="211769" y="172257"/>
                  <a:pt x="305002" y="135404"/>
                  <a:pt x="280800" y="196092"/>
                </a:cubicBezTo>
                <a:lnTo>
                  <a:pt x="0" y="196092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4" name="Google Shape;824;g30efef9eb1b_0_1763"/>
          <p:cNvSpPr/>
          <p:nvPr/>
        </p:nvSpPr>
        <p:spPr>
          <a:xfrm rot="10800000">
            <a:off x="5220582" y="5684735"/>
            <a:ext cx="3937105" cy="1173464"/>
          </a:xfrm>
          <a:custGeom>
            <a:rect b="b" l="l" r="r" t="t"/>
            <a:pathLst>
              <a:path extrusionOk="0" h="130204" w="294198">
                <a:moveTo>
                  <a:pt x="283570" y="0"/>
                </a:moveTo>
                <a:cubicBezTo>
                  <a:pt x="283570" y="0"/>
                  <a:pt x="294198" y="57826"/>
                  <a:pt x="203889" y="45181"/>
                </a:cubicBezTo>
                <a:cubicBezTo>
                  <a:pt x="141812" y="36461"/>
                  <a:pt x="157999" y="89109"/>
                  <a:pt x="113581" y="109929"/>
                </a:cubicBezTo>
                <a:cubicBezTo>
                  <a:pt x="70252" y="130203"/>
                  <a:pt x="37442" y="67963"/>
                  <a:pt x="0" y="114071"/>
                </a:cubicBezTo>
                <a:lnTo>
                  <a:pt x="0" y="436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5" name="Google Shape;825;g30efef9eb1b_0_1763"/>
          <p:cNvSpPr/>
          <p:nvPr/>
        </p:nvSpPr>
        <p:spPr>
          <a:xfrm rot="5400000">
            <a:off x="6500556" y="600504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6" name="Google Shape;826;g30efef9eb1b_0_1763"/>
          <p:cNvSpPr/>
          <p:nvPr/>
        </p:nvSpPr>
        <p:spPr>
          <a:xfrm rot="5400000">
            <a:off x="5513869" y="127672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7" name="Google Shape;827;g30efef9eb1b_0_1763"/>
          <p:cNvSpPr/>
          <p:nvPr/>
        </p:nvSpPr>
        <p:spPr>
          <a:xfrm rot="-5400000">
            <a:off x="5854681" y="5790658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8" name="Google Shape;828;g30efef9eb1b_0_1763"/>
          <p:cNvSpPr/>
          <p:nvPr/>
        </p:nvSpPr>
        <p:spPr>
          <a:xfrm rot="5400000">
            <a:off x="4846706" y="441275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4">
  <p:cSld name="CUSTOM_26">
    <p:spTree>
      <p:nvGrpSpPr>
        <p:cNvPr id="829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g30efef9eb1b_0_1776"/>
          <p:cNvSpPr txBox="1"/>
          <p:nvPr>
            <p:ph type="title"/>
          </p:nvPr>
        </p:nvSpPr>
        <p:spPr>
          <a:xfrm flipH="1">
            <a:off x="959002" y="2692967"/>
            <a:ext cx="3931200" cy="87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9pPr>
          </a:lstStyle>
          <a:p/>
        </p:txBody>
      </p:sp>
      <p:sp>
        <p:nvSpPr>
          <p:cNvPr id="831" name="Google Shape;831;g30efef9eb1b_0_1776"/>
          <p:cNvSpPr txBox="1"/>
          <p:nvPr>
            <p:ph idx="1" type="subTitle"/>
          </p:nvPr>
        </p:nvSpPr>
        <p:spPr>
          <a:xfrm flipH="1">
            <a:off x="959090" y="3421033"/>
            <a:ext cx="2998800" cy="74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Josefin Sans"/>
              <a:buNone/>
              <a:defRPr sz="1500"/>
            </a:lvl1pPr>
            <a:lvl2pPr lvl="1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832" name="Google Shape;832;g30efef9eb1b_0_1776"/>
          <p:cNvSpPr/>
          <p:nvPr/>
        </p:nvSpPr>
        <p:spPr>
          <a:xfrm flipH="1" rot="-5785136">
            <a:off x="37888" y="-741831"/>
            <a:ext cx="2229057" cy="2182052"/>
          </a:xfrm>
          <a:custGeom>
            <a:rect b="b" l="l" r="r" t="t"/>
            <a:pathLst>
              <a:path extrusionOk="0" h="139852" w="184937">
                <a:moveTo>
                  <a:pt x="59024" y="1"/>
                </a:moveTo>
                <a:cubicBezTo>
                  <a:pt x="37702" y="1"/>
                  <a:pt x="17942" y="12858"/>
                  <a:pt x="11925" y="32587"/>
                </a:cubicBezTo>
                <a:cubicBezTo>
                  <a:pt x="1" y="71595"/>
                  <a:pt x="35681" y="113191"/>
                  <a:pt x="79310" y="130384"/>
                </a:cubicBezTo>
                <a:cubicBezTo>
                  <a:pt x="95983" y="136984"/>
                  <a:pt x="112612" y="139851"/>
                  <a:pt x="127490" y="139851"/>
                </a:cubicBezTo>
                <a:cubicBezTo>
                  <a:pt x="160532" y="139851"/>
                  <a:pt x="184937" y="125708"/>
                  <a:pt x="182005" y="106905"/>
                </a:cubicBezTo>
                <a:cubicBezTo>
                  <a:pt x="175997" y="67251"/>
                  <a:pt x="140409" y="105334"/>
                  <a:pt x="114805" y="42848"/>
                </a:cubicBezTo>
                <a:cubicBezTo>
                  <a:pt x="102395" y="12395"/>
                  <a:pt x="79957" y="1"/>
                  <a:pt x="5902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3" name="Google Shape;833;g30efef9eb1b_0_1776"/>
          <p:cNvSpPr/>
          <p:nvPr/>
        </p:nvSpPr>
        <p:spPr>
          <a:xfrm flipH="1" rot="-683688">
            <a:off x="-420995" y="-417211"/>
            <a:ext cx="4900753" cy="1290786"/>
          </a:xfrm>
          <a:custGeom>
            <a:rect b="b" l="l" r="r" t="t"/>
            <a:pathLst>
              <a:path extrusionOk="0" h="48804" w="264364">
                <a:moveTo>
                  <a:pt x="0" y="1"/>
                </a:moveTo>
                <a:lnTo>
                  <a:pt x="0" y="34052"/>
                </a:lnTo>
                <a:cubicBezTo>
                  <a:pt x="3219" y="35165"/>
                  <a:pt x="6028" y="35625"/>
                  <a:pt x="8547" y="35625"/>
                </a:cubicBezTo>
                <a:cubicBezTo>
                  <a:pt x="20567" y="35625"/>
                  <a:pt x="25980" y="25146"/>
                  <a:pt x="37813" y="25146"/>
                </a:cubicBezTo>
                <a:cubicBezTo>
                  <a:pt x="42388" y="25146"/>
                  <a:pt x="47922" y="26712"/>
                  <a:pt x="55168" y="31055"/>
                </a:cubicBezTo>
                <a:cubicBezTo>
                  <a:pt x="70462" y="40234"/>
                  <a:pt x="80176" y="48502"/>
                  <a:pt x="91777" y="48502"/>
                </a:cubicBezTo>
                <a:cubicBezTo>
                  <a:pt x="98366" y="48502"/>
                  <a:pt x="105563" y="45836"/>
                  <a:pt x="114738" y="39155"/>
                </a:cubicBezTo>
                <a:cubicBezTo>
                  <a:pt x="122916" y="33205"/>
                  <a:pt x="129075" y="31386"/>
                  <a:pt x="134351" y="31386"/>
                </a:cubicBezTo>
                <a:cubicBezTo>
                  <a:pt x="142654" y="31386"/>
                  <a:pt x="148772" y="35892"/>
                  <a:pt x="157136" y="35892"/>
                </a:cubicBezTo>
                <a:cubicBezTo>
                  <a:pt x="163427" y="35892"/>
                  <a:pt x="170988" y="33343"/>
                  <a:pt x="181706" y="24412"/>
                </a:cubicBezTo>
                <a:cubicBezTo>
                  <a:pt x="184794" y="21838"/>
                  <a:pt x="187774" y="20762"/>
                  <a:pt x="190680" y="20762"/>
                </a:cubicBezTo>
                <a:cubicBezTo>
                  <a:pt x="205031" y="20762"/>
                  <a:pt x="217584" y="46994"/>
                  <a:pt x="232473" y="48634"/>
                </a:cubicBezTo>
                <a:cubicBezTo>
                  <a:pt x="233525" y="48749"/>
                  <a:pt x="234513" y="48803"/>
                  <a:pt x="235446" y="48803"/>
                </a:cubicBezTo>
                <a:cubicBezTo>
                  <a:pt x="246713" y="48803"/>
                  <a:pt x="250150" y="40916"/>
                  <a:pt x="264364" y="38048"/>
                </a:cubicBezTo>
                <a:lnTo>
                  <a:pt x="26436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4" name="Google Shape;834;g30efef9eb1b_0_1776"/>
          <p:cNvSpPr/>
          <p:nvPr/>
        </p:nvSpPr>
        <p:spPr>
          <a:xfrm flipH="1">
            <a:off x="-423061" y="-416253"/>
            <a:ext cx="4906095" cy="1413437"/>
          </a:xfrm>
          <a:custGeom>
            <a:rect b="b" l="l" r="r" t="t"/>
            <a:pathLst>
              <a:path extrusionOk="0" h="53519" w="264337">
                <a:moveTo>
                  <a:pt x="0" y="0"/>
                </a:moveTo>
                <a:lnTo>
                  <a:pt x="0" y="15527"/>
                </a:lnTo>
                <a:cubicBezTo>
                  <a:pt x="1926" y="15152"/>
                  <a:pt x="3735" y="14976"/>
                  <a:pt x="5438" y="14976"/>
                </a:cubicBezTo>
                <a:cubicBezTo>
                  <a:pt x="30663" y="14976"/>
                  <a:pt x="32875" y="53519"/>
                  <a:pt x="53900" y="53519"/>
                </a:cubicBezTo>
                <a:cubicBezTo>
                  <a:pt x="54445" y="53519"/>
                  <a:pt x="55002" y="53493"/>
                  <a:pt x="55573" y="53440"/>
                </a:cubicBezTo>
                <a:cubicBezTo>
                  <a:pt x="76094" y="51555"/>
                  <a:pt x="75382" y="25592"/>
                  <a:pt x="95618" y="25592"/>
                </a:cubicBezTo>
                <a:cubicBezTo>
                  <a:pt x="98284" y="25592"/>
                  <a:pt x="101312" y="26042"/>
                  <a:pt x="104800" y="27057"/>
                </a:cubicBezTo>
                <a:cubicBezTo>
                  <a:pt x="116474" y="30462"/>
                  <a:pt x="126065" y="31818"/>
                  <a:pt x="134168" y="31818"/>
                </a:cubicBezTo>
                <a:cubicBezTo>
                  <a:pt x="165913" y="31818"/>
                  <a:pt x="174833" y="11001"/>
                  <a:pt x="196809" y="11001"/>
                </a:cubicBezTo>
                <a:cubicBezTo>
                  <a:pt x="197872" y="11001"/>
                  <a:pt x="198967" y="11050"/>
                  <a:pt x="200095" y="11152"/>
                </a:cubicBezTo>
                <a:cubicBezTo>
                  <a:pt x="229610" y="13799"/>
                  <a:pt x="221509" y="30730"/>
                  <a:pt x="264337" y="35806"/>
                </a:cubicBezTo>
                <a:lnTo>
                  <a:pt x="26433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5" name="Google Shape;835;g30efef9eb1b_0_1776"/>
          <p:cNvSpPr/>
          <p:nvPr/>
        </p:nvSpPr>
        <p:spPr>
          <a:xfrm>
            <a:off x="-275372" y="5518384"/>
            <a:ext cx="3370532" cy="1253385"/>
          </a:xfrm>
          <a:custGeom>
            <a:rect b="b" l="l" r="r" t="t"/>
            <a:pathLst>
              <a:path extrusionOk="0" h="76391" w="283357">
                <a:moveTo>
                  <a:pt x="0" y="76391"/>
                </a:moveTo>
                <a:cubicBezTo>
                  <a:pt x="0" y="76391"/>
                  <a:pt x="7446" y="11303"/>
                  <a:pt x="69809" y="27459"/>
                </a:cubicBezTo>
                <a:cubicBezTo>
                  <a:pt x="163419" y="51659"/>
                  <a:pt x="141479" y="1"/>
                  <a:pt x="215011" y="3524"/>
                </a:cubicBezTo>
                <a:cubicBezTo>
                  <a:pt x="283357" y="6716"/>
                  <a:pt x="283024" y="76391"/>
                  <a:pt x="283024" y="7639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6" name="Google Shape;836;g30efef9eb1b_0_1776"/>
          <p:cNvSpPr/>
          <p:nvPr/>
        </p:nvSpPr>
        <p:spPr>
          <a:xfrm flipH="1" rot="1389502">
            <a:off x="-631065" y="5808002"/>
            <a:ext cx="4327372" cy="1503414"/>
          </a:xfrm>
          <a:custGeom>
            <a:rect b="b" l="l" r="r" t="t"/>
            <a:pathLst>
              <a:path extrusionOk="0" h="43920" w="264364">
                <a:moveTo>
                  <a:pt x="219423" y="1"/>
                </a:moveTo>
                <a:cubicBezTo>
                  <a:pt x="218735" y="1"/>
                  <a:pt x="218026" y="14"/>
                  <a:pt x="217297" y="39"/>
                </a:cubicBezTo>
                <a:cubicBezTo>
                  <a:pt x="193855" y="856"/>
                  <a:pt x="190998" y="14255"/>
                  <a:pt x="172689" y="14255"/>
                </a:cubicBezTo>
                <a:cubicBezTo>
                  <a:pt x="167988" y="14255"/>
                  <a:pt x="162268" y="13372"/>
                  <a:pt x="154919" y="11165"/>
                </a:cubicBezTo>
                <a:cubicBezTo>
                  <a:pt x="146746" y="8716"/>
                  <a:pt x="139552" y="7721"/>
                  <a:pt x="133072" y="7721"/>
                </a:cubicBezTo>
                <a:cubicBezTo>
                  <a:pt x="104893" y="7721"/>
                  <a:pt x="90210" y="26543"/>
                  <a:pt x="67183" y="26543"/>
                </a:cubicBezTo>
                <a:cubicBezTo>
                  <a:pt x="66131" y="26543"/>
                  <a:pt x="65061" y="26504"/>
                  <a:pt x="63971" y="26422"/>
                </a:cubicBezTo>
                <a:cubicBezTo>
                  <a:pt x="34457" y="24207"/>
                  <a:pt x="42828" y="9572"/>
                  <a:pt x="0" y="5305"/>
                </a:cubicBezTo>
                <a:lnTo>
                  <a:pt x="0" y="43920"/>
                </a:lnTo>
                <a:lnTo>
                  <a:pt x="264364" y="43920"/>
                </a:lnTo>
                <a:lnTo>
                  <a:pt x="264364" y="9491"/>
                </a:lnTo>
                <a:cubicBezTo>
                  <a:pt x="261782" y="9924"/>
                  <a:pt x="259493" y="10114"/>
                  <a:pt x="257424" y="10114"/>
                </a:cubicBezTo>
                <a:cubicBezTo>
                  <a:pt x="242345" y="10114"/>
                  <a:pt x="238978" y="1"/>
                  <a:pt x="21942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7" name="Google Shape;837;g30efef9eb1b_0_1776"/>
          <p:cNvSpPr/>
          <p:nvPr/>
        </p:nvSpPr>
        <p:spPr>
          <a:xfrm rot="828187">
            <a:off x="-1377836" y="5654706"/>
            <a:ext cx="4964032" cy="1596367"/>
          </a:xfrm>
          <a:custGeom>
            <a:rect b="b" l="l" r="r" t="t"/>
            <a:pathLst>
              <a:path extrusionOk="0" h="40820" w="264364">
                <a:moveTo>
                  <a:pt x="224094" y="1"/>
                </a:moveTo>
                <a:cubicBezTo>
                  <a:pt x="221694" y="1"/>
                  <a:pt x="219079" y="167"/>
                  <a:pt x="216217" y="530"/>
                </a:cubicBezTo>
                <a:cubicBezTo>
                  <a:pt x="190574" y="3768"/>
                  <a:pt x="189388" y="22268"/>
                  <a:pt x="168921" y="22268"/>
                </a:cubicBezTo>
                <a:cubicBezTo>
                  <a:pt x="166175" y="22268"/>
                  <a:pt x="163082" y="21935"/>
                  <a:pt x="159536" y="21188"/>
                </a:cubicBezTo>
                <a:cubicBezTo>
                  <a:pt x="147862" y="18719"/>
                  <a:pt x="138271" y="17735"/>
                  <a:pt x="130168" y="17735"/>
                </a:cubicBezTo>
                <a:cubicBezTo>
                  <a:pt x="98424" y="17735"/>
                  <a:pt x="89504" y="32828"/>
                  <a:pt x="67530" y="32828"/>
                </a:cubicBezTo>
                <a:cubicBezTo>
                  <a:pt x="66466" y="32828"/>
                  <a:pt x="65371" y="32792"/>
                  <a:pt x="64241" y="32718"/>
                </a:cubicBezTo>
                <a:cubicBezTo>
                  <a:pt x="34727" y="30801"/>
                  <a:pt x="42828" y="18541"/>
                  <a:pt x="0" y="14842"/>
                </a:cubicBezTo>
                <a:lnTo>
                  <a:pt x="0" y="40819"/>
                </a:lnTo>
                <a:lnTo>
                  <a:pt x="264364" y="40819"/>
                </a:lnTo>
                <a:lnTo>
                  <a:pt x="264364" y="17785"/>
                </a:lnTo>
                <a:cubicBezTo>
                  <a:pt x="250431" y="15121"/>
                  <a:pt x="247008" y="1"/>
                  <a:pt x="22409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8" name="Google Shape;838;g30efef9eb1b_0_1776"/>
          <p:cNvSpPr/>
          <p:nvPr/>
        </p:nvSpPr>
        <p:spPr>
          <a:xfrm rot="5400000">
            <a:off x="2047569" y="5829308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9" name="Google Shape;839;g30efef9eb1b_0_1776"/>
          <p:cNvSpPr/>
          <p:nvPr/>
        </p:nvSpPr>
        <p:spPr>
          <a:xfrm rot="1749051">
            <a:off x="2080010" y="720015"/>
            <a:ext cx="104083" cy="12733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0" name="Google Shape;840;g30efef9eb1b_0_1776"/>
          <p:cNvSpPr/>
          <p:nvPr/>
        </p:nvSpPr>
        <p:spPr>
          <a:xfrm rot="-5400000">
            <a:off x="1401694" y="561492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1" name="Google Shape;841;g30efef9eb1b_0_1776"/>
          <p:cNvSpPr/>
          <p:nvPr/>
        </p:nvSpPr>
        <p:spPr>
          <a:xfrm rot="1746176">
            <a:off x="1249327" y="1135290"/>
            <a:ext cx="172704" cy="210928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5">
  <p:cSld name="CUSTOM_32">
    <p:spTree>
      <p:nvGrpSpPr>
        <p:cNvPr id="842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g30efef9eb1b_0_1789"/>
          <p:cNvSpPr txBox="1"/>
          <p:nvPr>
            <p:ph type="title"/>
          </p:nvPr>
        </p:nvSpPr>
        <p:spPr>
          <a:xfrm>
            <a:off x="540000" y="484367"/>
            <a:ext cx="80640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44" name="Google Shape;844;g30efef9eb1b_0_1789"/>
          <p:cNvSpPr txBox="1"/>
          <p:nvPr>
            <p:ph idx="1" type="subTitle"/>
          </p:nvPr>
        </p:nvSpPr>
        <p:spPr>
          <a:xfrm>
            <a:off x="5134925" y="2363367"/>
            <a:ext cx="3225000" cy="31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lvl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100"/>
              <a:buChar char="○"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■"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○"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■"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○"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■"/>
              <a:defRPr/>
            </a:lvl9pPr>
          </a:lstStyle>
          <a:p/>
        </p:txBody>
      </p:sp>
      <p:sp>
        <p:nvSpPr>
          <p:cNvPr id="845" name="Google Shape;845;g30efef9eb1b_0_1789"/>
          <p:cNvSpPr/>
          <p:nvPr/>
        </p:nvSpPr>
        <p:spPr>
          <a:xfrm flipH="1" rot="10800000">
            <a:off x="-394184" y="-63480"/>
            <a:ext cx="2443246" cy="1253385"/>
          </a:xfrm>
          <a:custGeom>
            <a:rect b="b" l="l" r="r" t="t"/>
            <a:pathLst>
              <a:path extrusionOk="0" h="76391" w="283357">
                <a:moveTo>
                  <a:pt x="0" y="76391"/>
                </a:moveTo>
                <a:cubicBezTo>
                  <a:pt x="0" y="76391"/>
                  <a:pt x="7446" y="11303"/>
                  <a:pt x="69809" y="27459"/>
                </a:cubicBezTo>
                <a:cubicBezTo>
                  <a:pt x="163419" y="51659"/>
                  <a:pt x="141479" y="1"/>
                  <a:pt x="215011" y="3524"/>
                </a:cubicBezTo>
                <a:cubicBezTo>
                  <a:pt x="283357" y="6716"/>
                  <a:pt x="283024" y="76391"/>
                  <a:pt x="283024" y="7639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6" name="Google Shape;846;g30efef9eb1b_0_1789"/>
          <p:cNvSpPr/>
          <p:nvPr/>
        </p:nvSpPr>
        <p:spPr>
          <a:xfrm rot="8967423">
            <a:off x="-758094" y="-571554"/>
            <a:ext cx="3348872" cy="1440262"/>
          </a:xfrm>
          <a:custGeom>
            <a:rect b="b" l="l" r="r" t="t"/>
            <a:pathLst>
              <a:path extrusionOk="0" h="43920" w="264364">
                <a:moveTo>
                  <a:pt x="219423" y="1"/>
                </a:moveTo>
                <a:cubicBezTo>
                  <a:pt x="218735" y="1"/>
                  <a:pt x="218026" y="14"/>
                  <a:pt x="217297" y="39"/>
                </a:cubicBezTo>
                <a:cubicBezTo>
                  <a:pt x="193855" y="856"/>
                  <a:pt x="190998" y="14255"/>
                  <a:pt x="172689" y="14255"/>
                </a:cubicBezTo>
                <a:cubicBezTo>
                  <a:pt x="167988" y="14255"/>
                  <a:pt x="162268" y="13372"/>
                  <a:pt x="154919" y="11165"/>
                </a:cubicBezTo>
                <a:cubicBezTo>
                  <a:pt x="146746" y="8716"/>
                  <a:pt x="139552" y="7721"/>
                  <a:pt x="133072" y="7721"/>
                </a:cubicBezTo>
                <a:cubicBezTo>
                  <a:pt x="104893" y="7721"/>
                  <a:pt x="90210" y="26543"/>
                  <a:pt x="67183" y="26543"/>
                </a:cubicBezTo>
                <a:cubicBezTo>
                  <a:pt x="66131" y="26543"/>
                  <a:pt x="65061" y="26504"/>
                  <a:pt x="63971" y="26422"/>
                </a:cubicBezTo>
                <a:cubicBezTo>
                  <a:pt x="34457" y="24207"/>
                  <a:pt x="42828" y="9572"/>
                  <a:pt x="0" y="5305"/>
                </a:cubicBezTo>
                <a:lnTo>
                  <a:pt x="0" y="43920"/>
                </a:lnTo>
                <a:lnTo>
                  <a:pt x="264364" y="43920"/>
                </a:lnTo>
                <a:lnTo>
                  <a:pt x="264364" y="9491"/>
                </a:lnTo>
                <a:cubicBezTo>
                  <a:pt x="261782" y="9924"/>
                  <a:pt x="259493" y="10114"/>
                  <a:pt x="257424" y="10114"/>
                </a:cubicBezTo>
                <a:cubicBezTo>
                  <a:pt x="242345" y="10114"/>
                  <a:pt x="238978" y="1"/>
                  <a:pt x="21942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7" name="Google Shape;847;g30efef9eb1b_0_1789"/>
          <p:cNvSpPr/>
          <p:nvPr/>
        </p:nvSpPr>
        <p:spPr>
          <a:xfrm flipH="1" rot="9676571">
            <a:off x="-1239026" y="-530449"/>
            <a:ext cx="3689490" cy="1571697"/>
          </a:xfrm>
          <a:custGeom>
            <a:rect b="b" l="l" r="r" t="t"/>
            <a:pathLst>
              <a:path extrusionOk="0" h="40820" w="264364">
                <a:moveTo>
                  <a:pt x="224094" y="1"/>
                </a:moveTo>
                <a:cubicBezTo>
                  <a:pt x="221694" y="1"/>
                  <a:pt x="219079" y="167"/>
                  <a:pt x="216217" y="530"/>
                </a:cubicBezTo>
                <a:cubicBezTo>
                  <a:pt x="190574" y="3768"/>
                  <a:pt x="189388" y="22268"/>
                  <a:pt x="168921" y="22268"/>
                </a:cubicBezTo>
                <a:cubicBezTo>
                  <a:pt x="166175" y="22268"/>
                  <a:pt x="163082" y="21935"/>
                  <a:pt x="159536" y="21188"/>
                </a:cubicBezTo>
                <a:cubicBezTo>
                  <a:pt x="147862" y="18719"/>
                  <a:pt x="138271" y="17735"/>
                  <a:pt x="130168" y="17735"/>
                </a:cubicBezTo>
                <a:cubicBezTo>
                  <a:pt x="98424" y="17735"/>
                  <a:pt x="89504" y="32828"/>
                  <a:pt x="67530" y="32828"/>
                </a:cubicBezTo>
                <a:cubicBezTo>
                  <a:pt x="66466" y="32828"/>
                  <a:pt x="65371" y="32792"/>
                  <a:pt x="64241" y="32718"/>
                </a:cubicBezTo>
                <a:cubicBezTo>
                  <a:pt x="34727" y="30801"/>
                  <a:pt x="42828" y="18541"/>
                  <a:pt x="0" y="14842"/>
                </a:cubicBezTo>
                <a:lnTo>
                  <a:pt x="0" y="40819"/>
                </a:lnTo>
                <a:lnTo>
                  <a:pt x="264364" y="40819"/>
                </a:lnTo>
                <a:lnTo>
                  <a:pt x="264364" y="17785"/>
                </a:lnTo>
                <a:cubicBezTo>
                  <a:pt x="250431" y="15121"/>
                  <a:pt x="247008" y="1"/>
                  <a:pt x="22409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8" name="Google Shape;848;g30efef9eb1b_0_1789"/>
          <p:cNvSpPr/>
          <p:nvPr/>
        </p:nvSpPr>
        <p:spPr>
          <a:xfrm rot="3762757">
            <a:off x="2703879" y="353535"/>
            <a:ext cx="202201" cy="182814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9" name="Google Shape;849;g30efef9eb1b_0_1789"/>
          <p:cNvSpPr/>
          <p:nvPr/>
        </p:nvSpPr>
        <p:spPr>
          <a:xfrm rot="3760567">
            <a:off x="1529071" y="1292407"/>
            <a:ext cx="121563" cy="11040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0" name="Google Shape;850;g30efef9eb1b_0_1789"/>
          <p:cNvSpPr/>
          <p:nvPr/>
        </p:nvSpPr>
        <p:spPr>
          <a:xfrm rot="-7039433">
            <a:off x="2071759" y="708336"/>
            <a:ext cx="121563" cy="11040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1" name="Google Shape;851;g30efef9eb1b_0_1789"/>
          <p:cNvSpPr/>
          <p:nvPr/>
        </p:nvSpPr>
        <p:spPr>
          <a:xfrm rot="3762757">
            <a:off x="633319" y="1067111"/>
            <a:ext cx="202201" cy="182814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6">
  <p:cSld name="CUSTOM_35">
    <p:spTree>
      <p:nvGrpSpPr>
        <p:cNvPr id="852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Google Shape;853;g30efef9eb1b_0_1799"/>
          <p:cNvSpPr txBox="1"/>
          <p:nvPr>
            <p:ph type="title"/>
          </p:nvPr>
        </p:nvSpPr>
        <p:spPr>
          <a:xfrm flipH="1">
            <a:off x="1993200" y="1872618"/>
            <a:ext cx="5157600" cy="141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9pPr>
          </a:lstStyle>
          <a:p/>
        </p:txBody>
      </p:sp>
      <p:sp>
        <p:nvSpPr>
          <p:cNvPr id="854" name="Google Shape;854;g30efef9eb1b_0_1799"/>
          <p:cNvSpPr txBox="1"/>
          <p:nvPr>
            <p:ph idx="1" type="body"/>
          </p:nvPr>
        </p:nvSpPr>
        <p:spPr>
          <a:xfrm flipH="1">
            <a:off x="2997600" y="3184049"/>
            <a:ext cx="3148800" cy="166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1pPr>
            <a:lvl2pPr indent="-355600" lvl="1" marL="91440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55600" lvl="2" marL="137160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855" name="Google Shape;855;g30efef9eb1b_0_1799"/>
          <p:cNvSpPr/>
          <p:nvPr/>
        </p:nvSpPr>
        <p:spPr>
          <a:xfrm>
            <a:off x="1030225" y="5280234"/>
            <a:ext cx="7083925" cy="1577665"/>
          </a:xfrm>
          <a:custGeom>
            <a:rect b="b" l="l" r="r" t="t"/>
            <a:pathLst>
              <a:path extrusionOk="0" h="76391" w="283357">
                <a:moveTo>
                  <a:pt x="0" y="76391"/>
                </a:moveTo>
                <a:cubicBezTo>
                  <a:pt x="0" y="76391"/>
                  <a:pt x="7446" y="11303"/>
                  <a:pt x="69809" y="27459"/>
                </a:cubicBezTo>
                <a:cubicBezTo>
                  <a:pt x="163419" y="51659"/>
                  <a:pt x="141479" y="1"/>
                  <a:pt x="215011" y="3524"/>
                </a:cubicBezTo>
                <a:cubicBezTo>
                  <a:pt x="283357" y="6716"/>
                  <a:pt x="283024" y="76391"/>
                  <a:pt x="283024" y="7639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6" name="Google Shape;856;g30efef9eb1b_0_1799"/>
          <p:cNvSpPr/>
          <p:nvPr/>
        </p:nvSpPr>
        <p:spPr>
          <a:xfrm flipH="1">
            <a:off x="-1" y="5816666"/>
            <a:ext cx="9144351" cy="1042771"/>
          </a:xfrm>
          <a:custGeom>
            <a:rect b="b" l="l" r="r" t="t"/>
            <a:pathLst>
              <a:path extrusionOk="0" h="43920" w="264364">
                <a:moveTo>
                  <a:pt x="219423" y="1"/>
                </a:moveTo>
                <a:cubicBezTo>
                  <a:pt x="218735" y="1"/>
                  <a:pt x="218026" y="14"/>
                  <a:pt x="217297" y="39"/>
                </a:cubicBezTo>
                <a:cubicBezTo>
                  <a:pt x="193855" y="856"/>
                  <a:pt x="190998" y="14255"/>
                  <a:pt x="172689" y="14255"/>
                </a:cubicBezTo>
                <a:cubicBezTo>
                  <a:pt x="167988" y="14255"/>
                  <a:pt x="162268" y="13372"/>
                  <a:pt x="154919" y="11165"/>
                </a:cubicBezTo>
                <a:cubicBezTo>
                  <a:pt x="146746" y="8716"/>
                  <a:pt x="139552" y="7721"/>
                  <a:pt x="133072" y="7721"/>
                </a:cubicBezTo>
                <a:cubicBezTo>
                  <a:pt x="104893" y="7721"/>
                  <a:pt x="90210" y="26543"/>
                  <a:pt x="67183" y="26543"/>
                </a:cubicBezTo>
                <a:cubicBezTo>
                  <a:pt x="66131" y="26543"/>
                  <a:pt x="65061" y="26504"/>
                  <a:pt x="63971" y="26422"/>
                </a:cubicBezTo>
                <a:cubicBezTo>
                  <a:pt x="34457" y="24207"/>
                  <a:pt x="42828" y="9572"/>
                  <a:pt x="0" y="5305"/>
                </a:cubicBezTo>
                <a:lnTo>
                  <a:pt x="0" y="43920"/>
                </a:lnTo>
                <a:lnTo>
                  <a:pt x="264364" y="43920"/>
                </a:lnTo>
                <a:lnTo>
                  <a:pt x="264364" y="9491"/>
                </a:lnTo>
                <a:cubicBezTo>
                  <a:pt x="261782" y="9924"/>
                  <a:pt x="259493" y="10114"/>
                  <a:pt x="257424" y="10114"/>
                </a:cubicBezTo>
                <a:cubicBezTo>
                  <a:pt x="242345" y="10114"/>
                  <a:pt x="238978" y="1"/>
                  <a:pt x="21942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7" name="Google Shape;857;g30efef9eb1b_0_1799"/>
          <p:cNvSpPr/>
          <p:nvPr/>
        </p:nvSpPr>
        <p:spPr>
          <a:xfrm rot="6221534">
            <a:off x="5226367" y="-1351684"/>
            <a:ext cx="1961044" cy="3573833"/>
          </a:xfrm>
          <a:custGeom>
            <a:rect b="b" l="l" r="r" t="t"/>
            <a:pathLst>
              <a:path extrusionOk="0" h="139852" w="184937">
                <a:moveTo>
                  <a:pt x="59024" y="1"/>
                </a:moveTo>
                <a:cubicBezTo>
                  <a:pt x="37702" y="1"/>
                  <a:pt x="17942" y="12858"/>
                  <a:pt x="11925" y="32587"/>
                </a:cubicBezTo>
                <a:cubicBezTo>
                  <a:pt x="1" y="71595"/>
                  <a:pt x="35681" y="113191"/>
                  <a:pt x="79310" y="130384"/>
                </a:cubicBezTo>
                <a:cubicBezTo>
                  <a:pt x="95983" y="136984"/>
                  <a:pt x="112612" y="139851"/>
                  <a:pt x="127490" y="139851"/>
                </a:cubicBezTo>
                <a:cubicBezTo>
                  <a:pt x="160532" y="139851"/>
                  <a:pt x="184937" y="125708"/>
                  <a:pt x="182005" y="106905"/>
                </a:cubicBezTo>
                <a:cubicBezTo>
                  <a:pt x="175997" y="67251"/>
                  <a:pt x="140409" y="105334"/>
                  <a:pt x="114805" y="42848"/>
                </a:cubicBezTo>
                <a:cubicBezTo>
                  <a:pt x="102395" y="12395"/>
                  <a:pt x="79957" y="1"/>
                  <a:pt x="5902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8" name="Google Shape;858;g30efef9eb1b_0_1799"/>
          <p:cNvSpPr/>
          <p:nvPr/>
        </p:nvSpPr>
        <p:spPr>
          <a:xfrm>
            <a:off x="0" y="-223234"/>
            <a:ext cx="9144351" cy="1108705"/>
          </a:xfrm>
          <a:custGeom>
            <a:rect b="b" l="l" r="r" t="t"/>
            <a:pathLst>
              <a:path extrusionOk="0" h="48804" w="264364">
                <a:moveTo>
                  <a:pt x="0" y="1"/>
                </a:moveTo>
                <a:lnTo>
                  <a:pt x="0" y="34052"/>
                </a:lnTo>
                <a:cubicBezTo>
                  <a:pt x="3219" y="35165"/>
                  <a:pt x="6028" y="35625"/>
                  <a:pt x="8547" y="35625"/>
                </a:cubicBezTo>
                <a:cubicBezTo>
                  <a:pt x="20567" y="35625"/>
                  <a:pt x="25980" y="25146"/>
                  <a:pt x="37813" y="25146"/>
                </a:cubicBezTo>
                <a:cubicBezTo>
                  <a:pt x="42388" y="25146"/>
                  <a:pt x="47922" y="26712"/>
                  <a:pt x="55168" y="31055"/>
                </a:cubicBezTo>
                <a:cubicBezTo>
                  <a:pt x="70462" y="40234"/>
                  <a:pt x="80176" y="48502"/>
                  <a:pt x="91777" y="48502"/>
                </a:cubicBezTo>
                <a:cubicBezTo>
                  <a:pt x="98366" y="48502"/>
                  <a:pt x="105563" y="45836"/>
                  <a:pt x="114738" y="39155"/>
                </a:cubicBezTo>
                <a:cubicBezTo>
                  <a:pt x="122916" y="33205"/>
                  <a:pt x="129075" y="31386"/>
                  <a:pt x="134351" y="31386"/>
                </a:cubicBezTo>
                <a:cubicBezTo>
                  <a:pt x="142654" y="31386"/>
                  <a:pt x="148772" y="35892"/>
                  <a:pt x="157136" y="35892"/>
                </a:cubicBezTo>
                <a:cubicBezTo>
                  <a:pt x="163427" y="35892"/>
                  <a:pt x="170988" y="33343"/>
                  <a:pt x="181706" y="24412"/>
                </a:cubicBezTo>
                <a:cubicBezTo>
                  <a:pt x="184794" y="21838"/>
                  <a:pt x="187774" y="20762"/>
                  <a:pt x="190680" y="20762"/>
                </a:cubicBezTo>
                <a:cubicBezTo>
                  <a:pt x="205031" y="20762"/>
                  <a:pt x="217584" y="46994"/>
                  <a:pt x="232473" y="48634"/>
                </a:cubicBezTo>
                <a:cubicBezTo>
                  <a:pt x="233525" y="48749"/>
                  <a:pt x="234513" y="48803"/>
                  <a:pt x="235446" y="48803"/>
                </a:cubicBezTo>
                <a:cubicBezTo>
                  <a:pt x="246713" y="48803"/>
                  <a:pt x="250150" y="40916"/>
                  <a:pt x="264364" y="38048"/>
                </a:cubicBezTo>
                <a:lnTo>
                  <a:pt x="26436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9" name="Google Shape;859;g30efef9eb1b_0_1799"/>
          <p:cNvSpPr/>
          <p:nvPr/>
        </p:nvSpPr>
        <p:spPr>
          <a:xfrm>
            <a:off x="0" y="-223234"/>
            <a:ext cx="9144078" cy="1215818"/>
          </a:xfrm>
          <a:custGeom>
            <a:rect b="b" l="l" r="r" t="t"/>
            <a:pathLst>
              <a:path extrusionOk="0" h="53519" w="264337">
                <a:moveTo>
                  <a:pt x="0" y="0"/>
                </a:moveTo>
                <a:lnTo>
                  <a:pt x="0" y="15527"/>
                </a:lnTo>
                <a:cubicBezTo>
                  <a:pt x="1926" y="15152"/>
                  <a:pt x="3735" y="14976"/>
                  <a:pt x="5438" y="14976"/>
                </a:cubicBezTo>
                <a:cubicBezTo>
                  <a:pt x="30663" y="14976"/>
                  <a:pt x="32875" y="53519"/>
                  <a:pt x="53900" y="53519"/>
                </a:cubicBezTo>
                <a:cubicBezTo>
                  <a:pt x="54445" y="53519"/>
                  <a:pt x="55002" y="53493"/>
                  <a:pt x="55573" y="53440"/>
                </a:cubicBezTo>
                <a:cubicBezTo>
                  <a:pt x="76094" y="51555"/>
                  <a:pt x="75382" y="25592"/>
                  <a:pt x="95618" y="25592"/>
                </a:cubicBezTo>
                <a:cubicBezTo>
                  <a:pt x="98284" y="25592"/>
                  <a:pt x="101312" y="26042"/>
                  <a:pt x="104800" y="27057"/>
                </a:cubicBezTo>
                <a:cubicBezTo>
                  <a:pt x="116474" y="30462"/>
                  <a:pt x="126065" y="31818"/>
                  <a:pt x="134168" y="31818"/>
                </a:cubicBezTo>
                <a:cubicBezTo>
                  <a:pt x="165913" y="31818"/>
                  <a:pt x="174833" y="11001"/>
                  <a:pt x="196809" y="11001"/>
                </a:cubicBezTo>
                <a:cubicBezTo>
                  <a:pt x="197872" y="11001"/>
                  <a:pt x="198967" y="11050"/>
                  <a:pt x="200095" y="11152"/>
                </a:cubicBezTo>
                <a:cubicBezTo>
                  <a:pt x="229610" y="13799"/>
                  <a:pt x="221509" y="30730"/>
                  <a:pt x="264337" y="35806"/>
                </a:cubicBezTo>
                <a:lnTo>
                  <a:pt x="26433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0" name="Google Shape;860;g30efef9eb1b_0_1799"/>
          <p:cNvSpPr/>
          <p:nvPr/>
        </p:nvSpPr>
        <p:spPr>
          <a:xfrm>
            <a:off x="1" y="5889247"/>
            <a:ext cx="9143690" cy="969169"/>
          </a:xfrm>
          <a:custGeom>
            <a:rect b="b" l="l" r="r" t="t"/>
            <a:pathLst>
              <a:path extrusionOk="0" h="40820" w="264364">
                <a:moveTo>
                  <a:pt x="224094" y="1"/>
                </a:moveTo>
                <a:cubicBezTo>
                  <a:pt x="221694" y="1"/>
                  <a:pt x="219079" y="167"/>
                  <a:pt x="216217" y="530"/>
                </a:cubicBezTo>
                <a:cubicBezTo>
                  <a:pt x="190574" y="3768"/>
                  <a:pt x="189388" y="22268"/>
                  <a:pt x="168921" y="22268"/>
                </a:cubicBezTo>
                <a:cubicBezTo>
                  <a:pt x="166175" y="22268"/>
                  <a:pt x="163082" y="21935"/>
                  <a:pt x="159536" y="21188"/>
                </a:cubicBezTo>
                <a:cubicBezTo>
                  <a:pt x="147862" y="18719"/>
                  <a:pt x="138271" y="17735"/>
                  <a:pt x="130168" y="17735"/>
                </a:cubicBezTo>
                <a:cubicBezTo>
                  <a:pt x="98424" y="17735"/>
                  <a:pt x="89504" y="32828"/>
                  <a:pt x="67530" y="32828"/>
                </a:cubicBezTo>
                <a:cubicBezTo>
                  <a:pt x="66466" y="32828"/>
                  <a:pt x="65371" y="32792"/>
                  <a:pt x="64241" y="32718"/>
                </a:cubicBezTo>
                <a:cubicBezTo>
                  <a:pt x="34727" y="30801"/>
                  <a:pt x="42828" y="18541"/>
                  <a:pt x="0" y="14842"/>
                </a:cubicBezTo>
                <a:lnTo>
                  <a:pt x="0" y="40819"/>
                </a:lnTo>
                <a:lnTo>
                  <a:pt x="264364" y="40819"/>
                </a:lnTo>
                <a:lnTo>
                  <a:pt x="264364" y="17785"/>
                </a:lnTo>
                <a:cubicBezTo>
                  <a:pt x="250431" y="15121"/>
                  <a:pt x="247008" y="1"/>
                  <a:pt x="22409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1" name="Google Shape;861;g30efef9eb1b_0_1799"/>
          <p:cNvSpPr/>
          <p:nvPr/>
        </p:nvSpPr>
        <p:spPr>
          <a:xfrm rot="5400000">
            <a:off x="8199481" y="569854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2" name="Google Shape;862;g30efef9eb1b_0_1799"/>
          <p:cNvSpPr/>
          <p:nvPr/>
        </p:nvSpPr>
        <p:spPr>
          <a:xfrm rot="5400000">
            <a:off x="2759619" y="585082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3" name="Google Shape;863;g30efef9eb1b_0_1799"/>
          <p:cNvSpPr/>
          <p:nvPr/>
        </p:nvSpPr>
        <p:spPr>
          <a:xfrm rot="-5400000">
            <a:off x="6515456" y="555632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4" name="Google Shape;864;g30efef9eb1b_0_1799"/>
          <p:cNvSpPr/>
          <p:nvPr/>
        </p:nvSpPr>
        <p:spPr>
          <a:xfrm rot="5400000">
            <a:off x="393681" y="524504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5" name="Google Shape;865;g30efef9eb1b_0_1799"/>
          <p:cNvSpPr/>
          <p:nvPr/>
        </p:nvSpPr>
        <p:spPr>
          <a:xfrm rot="5400000">
            <a:off x="7205906" y="1116108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6" name="Google Shape;866;g30efef9eb1b_0_1799"/>
          <p:cNvSpPr/>
          <p:nvPr/>
        </p:nvSpPr>
        <p:spPr>
          <a:xfrm rot="5400000">
            <a:off x="5864669" y="971792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7" name="Google Shape;867;g30efef9eb1b_0_1799"/>
          <p:cNvSpPr/>
          <p:nvPr/>
        </p:nvSpPr>
        <p:spPr>
          <a:xfrm rot="5400000">
            <a:off x="2494281" y="91274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7">
  <p:cSld name="CUSTOM_41">
    <p:spTree>
      <p:nvGrpSpPr>
        <p:cNvPr id="868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g30efef9eb1b_0_1815"/>
          <p:cNvSpPr/>
          <p:nvPr/>
        </p:nvSpPr>
        <p:spPr>
          <a:xfrm rot="10800000">
            <a:off x="7300975" y="84666"/>
            <a:ext cx="2443246" cy="1253385"/>
          </a:xfrm>
          <a:custGeom>
            <a:rect b="b" l="l" r="r" t="t"/>
            <a:pathLst>
              <a:path extrusionOk="0" h="76391" w="283357">
                <a:moveTo>
                  <a:pt x="0" y="76391"/>
                </a:moveTo>
                <a:cubicBezTo>
                  <a:pt x="0" y="76391"/>
                  <a:pt x="7446" y="11303"/>
                  <a:pt x="69809" y="27459"/>
                </a:cubicBezTo>
                <a:cubicBezTo>
                  <a:pt x="163419" y="51659"/>
                  <a:pt x="141479" y="1"/>
                  <a:pt x="215011" y="3524"/>
                </a:cubicBezTo>
                <a:cubicBezTo>
                  <a:pt x="283357" y="6716"/>
                  <a:pt x="283024" y="76391"/>
                  <a:pt x="283024" y="7639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0" name="Google Shape;870;g30efef9eb1b_0_1815"/>
          <p:cNvSpPr/>
          <p:nvPr/>
        </p:nvSpPr>
        <p:spPr>
          <a:xfrm flipH="1" rot="-8967423">
            <a:off x="6759260" y="-423407"/>
            <a:ext cx="3348872" cy="1440262"/>
          </a:xfrm>
          <a:custGeom>
            <a:rect b="b" l="l" r="r" t="t"/>
            <a:pathLst>
              <a:path extrusionOk="0" h="43920" w="264364">
                <a:moveTo>
                  <a:pt x="219423" y="1"/>
                </a:moveTo>
                <a:cubicBezTo>
                  <a:pt x="218735" y="1"/>
                  <a:pt x="218026" y="14"/>
                  <a:pt x="217297" y="39"/>
                </a:cubicBezTo>
                <a:cubicBezTo>
                  <a:pt x="193855" y="856"/>
                  <a:pt x="190998" y="14255"/>
                  <a:pt x="172689" y="14255"/>
                </a:cubicBezTo>
                <a:cubicBezTo>
                  <a:pt x="167988" y="14255"/>
                  <a:pt x="162268" y="13372"/>
                  <a:pt x="154919" y="11165"/>
                </a:cubicBezTo>
                <a:cubicBezTo>
                  <a:pt x="146746" y="8716"/>
                  <a:pt x="139552" y="7721"/>
                  <a:pt x="133072" y="7721"/>
                </a:cubicBezTo>
                <a:cubicBezTo>
                  <a:pt x="104893" y="7721"/>
                  <a:pt x="90210" y="26543"/>
                  <a:pt x="67183" y="26543"/>
                </a:cubicBezTo>
                <a:cubicBezTo>
                  <a:pt x="66131" y="26543"/>
                  <a:pt x="65061" y="26504"/>
                  <a:pt x="63971" y="26422"/>
                </a:cubicBezTo>
                <a:cubicBezTo>
                  <a:pt x="34457" y="24207"/>
                  <a:pt x="42828" y="9572"/>
                  <a:pt x="0" y="5305"/>
                </a:cubicBezTo>
                <a:lnTo>
                  <a:pt x="0" y="43920"/>
                </a:lnTo>
                <a:lnTo>
                  <a:pt x="264364" y="43920"/>
                </a:lnTo>
                <a:lnTo>
                  <a:pt x="264364" y="9491"/>
                </a:lnTo>
                <a:cubicBezTo>
                  <a:pt x="261782" y="9924"/>
                  <a:pt x="259493" y="10114"/>
                  <a:pt x="257424" y="10114"/>
                </a:cubicBezTo>
                <a:cubicBezTo>
                  <a:pt x="242345" y="10114"/>
                  <a:pt x="238978" y="1"/>
                  <a:pt x="21942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1" name="Google Shape;871;g30efef9eb1b_0_1815"/>
          <p:cNvSpPr/>
          <p:nvPr/>
        </p:nvSpPr>
        <p:spPr>
          <a:xfrm rot="-9676571">
            <a:off x="6899574" y="-382302"/>
            <a:ext cx="3689490" cy="1571697"/>
          </a:xfrm>
          <a:custGeom>
            <a:rect b="b" l="l" r="r" t="t"/>
            <a:pathLst>
              <a:path extrusionOk="0" h="40820" w="264364">
                <a:moveTo>
                  <a:pt x="224094" y="1"/>
                </a:moveTo>
                <a:cubicBezTo>
                  <a:pt x="221694" y="1"/>
                  <a:pt x="219079" y="167"/>
                  <a:pt x="216217" y="530"/>
                </a:cubicBezTo>
                <a:cubicBezTo>
                  <a:pt x="190574" y="3768"/>
                  <a:pt x="189388" y="22268"/>
                  <a:pt x="168921" y="22268"/>
                </a:cubicBezTo>
                <a:cubicBezTo>
                  <a:pt x="166175" y="22268"/>
                  <a:pt x="163082" y="21935"/>
                  <a:pt x="159536" y="21188"/>
                </a:cubicBezTo>
                <a:cubicBezTo>
                  <a:pt x="147862" y="18719"/>
                  <a:pt x="138271" y="17735"/>
                  <a:pt x="130168" y="17735"/>
                </a:cubicBezTo>
                <a:cubicBezTo>
                  <a:pt x="98424" y="17735"/>
                  <a:pt x="89504" y="32828"/>
                  <a:pt x="67530" y="32828"/>
                </a:cubicBezTo>
                <a:cubicBezTo>
                  <a:pt x="66466" y="32828"/>
                  <a:pt x="65371" y="32792"/>
                  <a:pt x="64241" y="32718"/>
                </a:cubicBezTo>
                <a:cubicBezTo>
                  <a:pt x="34727" y="30801"/>
                  <a:pt x="42828" y="18541"/>
                  <a:pt x="0" y="14842"/>
                </a:cubicBezTo>
                <a:lnTo>
                  <a:pt x="0" y="40819"/>
                </a:lnTo>
                <a:lnTo>
                  <a:pt x="264364" y="40819"/>
                </a:lnTo>
                <a:lnTo>
                  <a:pt x="264364" y="17785"/>
                </a:lnTo>
                <a:cubicBezTo>
                  <a:pt x="250431" y="15121"/>
                  <a:pt x="247008" y="1"/>
                  <a:pt x="22409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2" name="Google Shape;872;g30efef9eb1b_0_1815"/>
          <p:cNvSpPr/>
          <p:nvPr/>
        </p:nvSpPr>
        <p:spPr>
          <a:xfrm flipH="1" rot="5120061">
            <a:off x="7462502" y="5529224"/>
            <a:ext cx="2222447" cy="1776652"/>
          </a:xfrm>
          <a:custGeom>
            <a:rect b="b" l="l" r="r" t="t"/>
            <a:pathLst>
              <a:path extrusionOk="0" h="139852" w="184937">
                <a:moveTo>
                  <a:pt x="59024" y="1"/>
                </a:moveTo>
                <a:cubicBezTo>
                  <a:pt x="37702" y="1"/>
                  <a:pt x="17942" y="12858"/>
                  <a:pt x="11925" y="32587"/>
                </a:cubicBezTo>
                <a:cubicBezTo>
                  <a:pt x="1" y="71595"/>
                  <a:pt x="35681" y="113191"/>
                  <a:pt x="79310" y="130384"/>
                </a:cubicBezTo>
                <a:cubicBezTo>
                  <a:pt x="95983" y="136984"/>
                  <a:pt x="112612" y="139851"/>
                  <a:pt x="127490" y="139851"/>
                </a:cubicBezTo>
                <a:cubicBezTo>
                  <a:pt x="160532" y="139851"/>
                  <a:pt x="184937" y="125708"/>
                  <a:pt x="182005" y="106905"/>
                </a:cubicBezTo>
                <a:cubicBezTo>
                  <a:pt x="175997" y="67251"/>
                  <a:pt x="140409" y="105334"/>
                  <a:pt x="114805" y="42848"/>
                </a:cubicBezTo>
                <a:cubicBezTo>
                  <a:pt x="102395" y="12395"/>
                  <a:pt x="79957" y="1"/>
                  <a:pt x="5902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3" name="Google Shape;873;g30efef9eb1b_0_1815"/>
          <p:cNvSpPr/>
          <p:nvPr/>
        </p:nvSpPr>
        <p:spPr>
          <a:xfrm flipH="1" rot="9867712">
            <a:off x="6130849" y="5900037"/>
            <a:ext cx="3614434" cy="1277056"/>
          </a:xfrm>
          <a:custGeom>
            <a:rect b="b" l="l" r="r" t="t"/>
            <a:pathLst>
              <a:path extrusionOk="0" h="48804" w="264364">
                <a:moveTo>
                  <a:pt x="0" y="1"/>
                </a:moveTo>
                <a:lnTo>
                  <a:pt x="0" y="34052"/>
                </a:lnTo>
                <a:cubicBezTo>
                  <a:pt x="3219" y="35165"/>
                  <a:pt x="6028" y="35625"/>
                  <a:pt x="8547" y="35625"/>
                </a:cubicBezTo>
                <a:cubicBezTo>
                  <a:pt x="20567" y="35625"/>
                  <a:pt x="25980" y="25146"/>
                  <a:pt x="37813" y="25146"/>
                </a:cubicBezTo>
                <a:cubicBezTo>
                  <a:pt x="42388" y="25146"/>
                  <a:pt x="47922" y="26712"/>
                  <a:pt x="55168" y="31055"/>
                </a:cubicBezTo>
                <a:cubicBezTo>
                  <a:pt x="70462" y="40234"/>
                  <a:pt x="80176" y="48502"/>
                  <a:pt x="91777" y="48502"/>
                </a:cubicBezTo>
                <a:cubicBezTo>
                  <a:pt x="98366" y="48502"/>
                  <a:pt x="105563" y="45836"/>
                  <a:pt x="114738" y="39155"/>
                </a:cubicBezTo>
                <a:cubicBezTo>
                  <a:pt x="122916" y="33205"/>
                  <a:pt x="129075" y="31386"/>
                  <a:pt x="134351" y="31386"/>
                </a:cubicBezTo>
                <a:cubicBezTo>
                  <a:pt x="142654" y="31386"/>
                  <a:pt x="148772" y="35892"/>
                  <a:pt x="157136" y="35892"/>
                </a:cubicBezTo>
                <a:cubicBezTo>
                  <a:pt x="163427" y="35892"/>
                  <a:pt x="170988" y="33343"/>
                  <a:pt x="181706" y="24412"/>
                </a:cubicBezTo>
                <a:cubicBezTo>
                  <a:pt x="184794" y="21838"/>
                  <a:pt x="187774" y="20762"/>
                  <a:pt x="190680" y="20762"/>
                </a:cubicBezTo>
                <a:cubicBezTo>
                  <a:pt x="205031" y="20762"/>
                  <a:pt x="217584" y="46994"/>
                  <a:pt x="232473" y="48634"/>
                </a:cubicBezTo>
                <a:cubicBezTo>
                  <a:pt x="233525" y="48749"/>
                  <a:pt x="234513" y="48803"/>
                  <a:pt x="235446" y="48803"/>
                </a:cubicBezTo>
                <a:cubicBezTo>
                  <a:pt x="246713" y="48803"/>
                  <a:pt x="250150" y="40916"/>
                  <a:pt x="264364" y="38048"/>
                </a:cubicBezTo>
                <a:lnTo>
                  <a:pt x="26436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4" name="Google Shape;874;g30efef9eb1b_0_1815"/>
          <p:cNvSpPr/>
          <p:nvPr/>
        </p:nvSpPr>
        <p:spPr>
          <a:xfrm flipH="1" rot="10800000">
            <a:off x="6159470" y="5769562"/>
            <a:ext cx="3556654" cy="1413437"/>
          </a:xfrm>
          <a:custGeom>
            <a:rect b="b" l="l" r="r" t="t"/>
            <a:pathLst>
              <a:path extrusionOk="0" h="53519" w="264337">
                <a:moveTo>
                  <a:pt x="0" y="0"/>
                </a:moveTo>
                <a:lnTo>
                  <a:pt x="0" y="15527"/>
                </a:lnTo>
                <a:cubicBezTo>
                  <a:pt x="1926" y="15152"/>
                  <a:pt x="3735" y="14976"/>
                  <a:pt x="5438" y="14976"/>
                </a:cubicBezTo>
                <a:cubicBezTo>
                  <a:pt x="30663" y="14976"/>
                  <a:pt x="32875" y="53519"/>
                  <a:pt x="53900" y="53519"/>
                </a:cubicBezTo>
                <a:cubicBezTo>
                  <a:pt x="54445" y="53519"/>
                  <a:pt x="55002" y="53493"/>
                  <a:pt x="55573" y="53440"/>
                </a:cubicBezTo>
                <a:cubicBezTo>
                  <a:pt x="76094" y="51555"/>
                  <a:pt x="75382" y="25592"/>
                  <a:pt x="95618" y="25592"/>
                </a:cubicBezTo>
                <a:cubicBezTo>
                  <a:pt x="98284" y="25592"/>
                  <a:pt x="101312" y="26042"/>
                  <a:pt x="104800" y="27057"/>
                </a:cubicBezTo>
                <a:cubicBezTo>
                  <a:pt x="116474" y="30462"/>
                  <a:pt x="126065" y="31818"/>
                  <a:pt x="134168" y="31818"/>
                </a:cubicBezTo>
                <a:cubicBezTo>
                  <a:pt x="165913" y="31818"/>
                  <a:pt x="174833" y="11001"/>
                  <a:pt x="196809" y="11001"/>
                </a:cubicBezTo>
                <a:cubicBezTo>
                  <a:pt x="197872" y="11001"/>
                  <a:pt x="198967" y="11050"/>
                  <a:pt x="200095" y="11152"/>
                </a:cubicBezTo>
                <a:cubicBezTo>
                  <a:pt x="229610" y="13799"/>
                  <a:pt x="221509" y="30730"/>
                  <a:pt x="264337" y="35806"/>
                </a:cubicBezTo>
                <a:lnTo>
                  <a:pt x="26433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5" name="Google Shape;875;g30efef9eb1b_0_1815"/>
          <p:cNvSpPr txBox="1"/>
          <p:nvPr>
            <p:ph type="title"/>
          </p:nvPr>
        </p:nvSpPr>
        <p:spPr>
          <a:xfrm>
            <a:off x="4911600" y="1779067"/>
            <a:ext cx="3201000" cy="194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76" name="Google Shape;876;g30efef9eb1b_0_1815"/>
          <p:cNvSpPr txBox="1"/>
          <p:nvPr>
            <p:ph idx="1" type="subTitle"/>
          </p:nvPr>
        </p:nvSpPr>
        <p:spPr>
          <a:xfrm>
            <a:off x="4911607" y="3725725"/>
            <a:ext cx="3020400" cy="155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7" name="Google Shape;877;g30efef9eb1b_0_1815"/>
          <p:cNvSpPr/>
          <p:nvPr/>
        </p:nvSpPr>
        <p:spPr>
          <a:xfrm rot="5400000">
            <a:off x="7693831" y="579334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8" name="Google Shape;878;g30efef9eb1b_0_1815"/>
          <p:cNvSpPr/>
          <p:nvPr/>
        </p:nvSpPr>
        <p:spPr>
          <a:xfrm rot="5400000">
            <a:off x="7303119" y="108527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9" name="Google Shape;879;g30efef9eb1b_0_1815"/>
          <p:cNvSpPr/>
          <p:nvPr/>
        </p:nvSpPr>
        <p:spPr>
          <a:xfrm rot="-5400000">
            <a:off x="7047956" y="5578958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0" name="Google Shape;880;g30efef9eb1b_0_1815"/>
          <p:cNvSpPr/>
          <p:nvPr/>
        </p:nvSpPr>
        <p:spPr>
          <a:xfrm rot="5400000">
            <a:off x="6635956" y="249825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8">
  <p:cSld name="CUSTOM_37">
    <p:spTree>
      <p:nvGrpSpPr>
        <p:cNvPr id="88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g30efef9eb1b_0_1828"/>
          <p:cNvSpPr/>
          <p:nvPr/>
        </p:nvSpPr>
        <p:spPr>
          <a:xfrm rot="10800000">
            <a:off x="5444252" y="5381714"/>
            <a:ext cx="3644607" cy="1491305"/>
          </a:xfrm>
          <a:custGeom>
            <a:rect b="b" l="l" r="r" t="t"/>
            <a:pathLst>
              <a:path extrusionOk="0" h="92815" w="299106">
                <a:moveTo>
                  <a:pt x="296744" y="0"/>
                </a:moveTo>
                <a:cubicBezTo>
                  <a:pt x="296744" y="0"/>
                  <a:pt x="299105" y="58876"/>
                  <a:pt x="213742" y="35045"/>
                </a:cubicBezTo>
                <a:cubicBezTo>
                  <a:pt x="149627" y="17191"/>
                  <a:pt x="133321" y="92815"/>
                  <a:pt x="82635" y="92815"/>
                </a:cubicBezTo>
                <a:cubicBezTo>
                  <a:pt x="45376" y="92815"/>
                  <a:pt x="1" y="70755"/>
                  <a:pt x="13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3" name="Google Shape;883;g30efef9eb1b_0_1828"/>
          <p:cNvSpPr/>
          <p:nvPr/>
        </p:nvSpPr>
        <p:spPr>
          <a:xfrm>
            <a:off x="6207850" y="5178220"/>
            <a:ext cx="2936718" cy="1694671"/>
          </a:xfrm>
          <a:custGeom>
            <a:rect b="b" l="l" r="r" t="t"/>
            <a:pathLst>
              <a:path extrusionOk="0" h="154588" w="285673">
                <a:moveTo>
                  <a:pt x="2715" y="154588"/>
                </a:moveTo>
                <a:cubicBezTo>
                  <a:pt x="2715" y="154588"/>
                  <a:pt x="0" y="113633"/>
                  <a:pt x="45298" y="113633"/>
                </a:cubicBezTo>
                <a:cubicBezTo>
                  <a:pt x="90596" y="113633"/>
                  <a:pt x="125888" y="112160"/>
                  <a:pt x="135972" y="50651"/>
                </a:cubicBezTo>
                <a:cubicBezTo>
                  <a:pt x="144194" y="621"/>
                  <a:pt x="221914" y="1"/>
                  <a:pt x="238978" y="40955"/>
                </a:cubicBezTo>
                <a:cubicBezTo>
                  <a:pt x="255965" y="81987"/>
                  <a:pt x="285673" y="81987"/>
                  <a:pt x="285673" y="81987"/>
                </a:cubicBezTo>
                <a:lnTo>
                  <a:pt x="285673" y="1545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4" name="Google Shape;884;g30efef9eb1b_0_1828"/>
          <p:cNvSpPr/>
          <p:nvPr/>
        </p:nvSpPr>
        <p:spPr>
          <a:xfrm flipH="1">
            <a:off x="6645307" y="5178097"/>
            <a:ext cx="2498729" cy="1694734"/>
          </a:xfrm>
          <a:custGeom>
            <a:rect b="b" l="l" r="r" t="t"/>
            <a:pathLst>
              <a:path extrusionOk="0" h="196093" w="305002">
                <a:moveTo>
                  <a:pt x="0" y="27686"/>
                </a:moveTo>
                <a:cubicBezTo>
                  <a:pt x="0" y="27686"/>
                  <a:pt x="68206" y="0"/>
                  <a:pt x="88558" y="59039"/>
                </a:cubicBezTo>
                <a:cubicBezTo>
                  <a:pt x="108910" y="118077"/>
                  <a:pt x="211769" y="29244"/>
                  <a:pt x="211769" y="120186"/>
                </a:cubicBezTo>
                <a:cubicBezTo>
                  <a:pt x="211769" y="172257"/>
                  <a:pt x="305002" y="135404"/>
                  <a:pt x="280800" y="196092"/>
                </a:cubicBezTo>
                <a:lnTo>
                  <a:pt x="0" y="196092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5" name="Google Shape;885;g30efef9eb1b_0_1828"/>
          <p:cNvSpPr txBox="1"/>
          <p:nvPr>
            <p:ph type="title"/>
          </p:nvPr>
        </p:nvSpPr>
        <p:spPr>
          <a:xfrm>
            <a:off x="4691800" y="2563933"/>
            <a:ext cx="3543300" cy="109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/>
        </p:txBody>
      </p:sp>
      <p:sp>
        <p:nvSpPr>
          <p:cNvPr id="886" name="Google Shape;886;g30efef9eb1b_0_1828"/>
          <p:cNvSpPr txBox="1"/>
          <p:nvPr>
            <p:ph idx="1" type="subTitle"/>
          </p:nvPr>
        </p:nvSpPr>
        <p:spPr>
          <a:xfrm>
            <a:off x="4691871" y="3676167"/>
            <a:ext cx="3543300" cy="65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887" name="Google Shape;887;g30efef9eb1b_0_1828"/>
          <p:cNvSpPr/>
          <p:nvPr/>
        </p:nvSpPr>
        <p:spPr>
          <a:xfrm rot="10800000">
            <a:off x="6742285" y="29787"/>
            <a:ext cx="2443246" cy="1253385"/>
          </a:xfrm>
          <a:custGeom>
            <a:rect b="b" l="l" r="r" t="t"/>
            <a:pathLst>
              <a:path extrusionOk="0" h="76391" w="283357">
                <a:moveTo>
                  <a:pt x="0" y="76391"/>
                </a:moveTo>
                <a:cubicBezTo>
                  <a:pt x="0" y="76391"/>
                  <a:pt x="7446" y="11303"/>
                  <a:pt x="69809" y="27459"/>
                </a:cubicBezTo>
                <a:cubicBezTo>
                  <a:pt x="163419" y="51659"/>
                  <a:pt x="141479" y="1"/>
                  <a:pt x="215011" y="3524"/>
                </a:cubicBezTo>
                <a:cubicBezTo>
                  <a:pt x="283357" y="6716"/>
                  <a:pt x="283024" y="76391"/>
                  <a:pt x="283024" y="7639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8" name="Google Shape;888;g30efef9eb1b_0_1828"/>
          <p:cNvSpPr/>
          <p:nvPr/>
        </p:nvSpPr>
        <p:spPr>
          <a:xfrm flipH="1" rot="-8967423">
            <a:off x="6200570" y="-478287"/>
            <a:ext cx="3348872" cy="1440262"/>
          </a:xfrm>
          <a:custGeom>
            <a:rect b="b" l="l" r="r" t="t"/>
            <a:pathLst>
              <a:path extrusionOk="0" h="43920" w="264364">
                <a:moveTo>
                  <a:pt x="219423" y="1"/>
                </a:moveTo>
                <a:cubicBezTo>
                  <a:pt x="218735" y="1"/>
                  <a:pt x="218026" y="14"/>
                  <a:pt x="217297" y="39"/>
                </a:cubicBezTo>
                <a:cubicBezTo>
                  <a:pt x="193855" y="856"/>
                  <a:pt x="190998" y="14255"/>
                  <a:pt x="172689" y="14255"/>
                </a:cubicBezTo>
                <a:cubicBezTo>
                  <a:pt x="167988" y="14255"/>
                  <a:pt x="162268" y="13372"/>
                  <a:pt x="154919" y="11165"/>
                </a:cubicBezTo>
                <a:cubicBezTo>
                  <a:pt x="146746" y="8716"/>
                  <a:pt x="139552" y="7721"/>
                  <a:pt x="133072" y="7721"/>
                </a:cubicBezTo>
                <a:cubicBezTo>
                  <a:pt x="104893" y="7721"/>
                  <a:pt x="90210" y="26543"/>
                  <a:pt x="67183" y="26543"/>
                </a:cubicBezTo>
                <a:cubicBezTo>
                  <a:pt x="66131" y="26543"/>
                  <a:pt x="65061" y="26504"/>
                  <a:pt x="63971" y="26422"/>
                </a:cubicBezTo>
                <a:cubicBezTo>
                  <a:pt x="34457" y="24207"/>
                  <a:pt x="42828" y="9572"/>
                  <a:pt x="0" y="5305"/>
                </a:cubicBezTo>
                <a:lnTo>
                  <a:pt x="0" y="43920"/>
                </a:lnTo>
                <a:lnTo>
                  <a:pt x="264364" y="43920"/>
                </a:lnTo>
                <a:lnTo>
                  <a:pt x="264364" y="9491"/>
                </a:lnTo>
                <a:cubicBezTo>
                  <a:pt x="261782" y="9924"/>
                  <a:pt x="259493" y="10114"/>
                  <a:pt x="257424" y="10114"/>
                </a:cubicBezTo>
                <a:cubicBezTo>
                  <a:pt x="242345" y="10114"/>
                  <a:pt x="238978" y="1"/>
                  <a:pt x="21942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9" name="Google Shape;889;g30efef9eb1b_0_1828"/>
          <p:cNvSpPr/>
          <p:nvPr/>
        </p:nvSpPr>
        <p:spPr>
          <a:xfrm rot="-9676571">
            <a:off x="6340883" y="-437182"/>
            <a:ext cx="3689490" cy="1571697"/>
          </a:xfrm>
          <a:custGeom>
            <a:rect b="b" l="l" r="r" t="t"/>
            <a:pathLst>
              <a:path extrusionOk="0" h="40820" w="264364">
                <a:moveTo>
                  <a:pt x="224094" y="1"/>
                </a:moveTo>
                <a:cubicBezTo>
                  <a:pt x="221694" y="1"/>
                  <a:pt x="219079" y="167"/>
                  <a:pt x="216217" y="530"/>
                </a:cubicBezTo>
                <a:cubicBezTo>
                  <a:pt x="190574" y="3768"/>
                  <a:pt x="189388" y="22268"/>
                  <a:pt x="168921" y="22268"/>
                </a:cubicBezTo>
                <a:cubicBezTo>
                  <a:pt x="166175" y="22268"/>
                  <a:pt x="163082" y="21935"/>
                  <a:pt x="159536" y="21188"/>
                </a:cubicBezTo>
                <a:cubicBezTo>
                  <a:pt x="147862" y="18719"/>
                  <a:pt x="138271" y="17735"/>
                  <a:pt x="130168" y="17735"/>
                </a:cubicBezTo>
                <a:cubicBezTo>
                  <a:pt x="98424" y="17735"/>
                  <a:pt x="89504" y="32828"/>
                  <a:pt x="67530" y="32828"/>
                </a:cubicBezTo>
                <a:cubicBezTo>
                  <a:pt x="66466" y="32828"/>
                  <a:pt x="65371" y="32792"/>
                  <a:pt x="64241" y="32718"/>
                </a:cubicBezTo>
                <a:cubicBezTo>
                  <a:pt x="34727" y="30801"/>
                  <a:pt x="42828" y="18541"/>
                  <a:pt x="0" y="14842"/>
                </a:cubicBezTo>
                <a:lnTo>
                  <a:pt x="0" y="40819"/>
                </a:lnTo>
                <a:lnTo>
                  <a:pt x="264364" y="40819"/>
                </a:lnTo>
                <a:lnTo>
                  <a:pt x="264364" y="17785"/>
                </a:lnTo>
                <a:cubicBezTo>
                  <a:pt x="250431" y="15121"/>
                  <a:pt x="247008" y="1"/>
                  <a:pt x="22409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0" name="Google Shape;890;g30efef9eb1b_0_1828"/>
          <p:cNvSpPr/>
          <p:nvPr/>
        </p:nvSpPr>
        <p:spPr>
          <a:xfrm rot="5400000">
            <a:off x="8044381" y="1064708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1" name="Google Shape;891;g30efef9eb1b_0_1828"/>
          <p:cNvSpPr/>
          <p:nvPr/>
        </p:nvSpPr>
        <p:spPr>
          <a:xfrm rot="5400000">
            <a:off x="5988594" y="6501292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2" name="Google Shape;892;g30efef9eb1b_0_1828"/>
          <p:cNvSpPr/>
          <p:nvPr/>
        </p:nvSpPr>
        <p:spPr>
          <a:xfrm rot="-5400000">
            <a:off x="7398506" y="85032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3" name="Google Shape;893;g30efef9eb1b_0_1828"/>
          <p:cNvSpPr/>
          <p:nvPr/>
        </p:nvSpPr>
        <p:spPr>
          <a:xfrm rot="5400000">
            <a:off x="5321431" y="566584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1">
  <p:cSld name="CUSTOM_7_1">
    <p:spTree>
      <p:nvGrpSpPr>
        <p:cNvPr id="894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g30efef9eb1b_0_1841"/>
          <p:cNvSpPr txBox="1"/>
          <p:nvPr>
            <p:ph type="title"/>
          </p:nvPr>
        </p:nvSpPr>
        <p:spPr>
          <a:xfrm>
            <a:off x="2693850" y="484367"/>
            <a:ext cx="37563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96" name="Google Shape;896;g30efef9eb1b_0_1841"/>
          <p:cNvSpPr txBox="1"/>
          <p:nvPr>
            <p:ph idx="1" type="subTitle"/>
          </p:nvPr>
        </p:nvSpPr>
        <p:spPr>
          <a:xfrm>
            <a:off x="4655852" y="1886533"/>
            <a:ext cx="30453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897" name="Google Shape;897;g30efef9eb1b_0_1841"/>
          <p:cNvSpPr txBox="1"/>
          <p:nvPr>
            <p:ph idx="2" type="subTitle"/>
          </p:nvPr>
        </p:nvSpPr>
        <p:spPr>
          <a:xfrm>
            <a:off x="4958476" y="2312033"/>
            <a:ext cx="2439900" cy="139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898" name="Google Shape;898;g30efef9eb1b_0_1841"/>
          <p:cNvSpPr txBox="1"/>
          <p:nvPr>
            <p:ph idx="3" type="subTitle"/>
          </p:nvPr>
        </p:nvSpPr>
        <p:spPr>
          <a:xfrm>
            <a:off x="1442838" y="1886533"/>
            <a:ext cx="30453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899" name="Google Shape;899;g30efef9eb1b_0_1841"/>
          <p:cNvSpPr txBox="1"/>
          <p:nvPr>
            <p:ph idx="4" type="subTitle"/>
          </p:nvPr>
        </p:nvSpPr>
        <p:spPr>
          <a:xfrm>
            <a:off x="1745688" y="2312033"/>
            <a:ext cx="2439900" cy="139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900" name="Google Shape;900;g30efef9eb1b_0_1841"/>
          <p:cNvSpPr txBox="1"/>
          <p:nvPr>
            <p:ph idx="5" type="subTitle"/>
          </p:nvPr>
        </p:nvSpPr>
        <p:spPr>
          <a:xfrm>
            <a:off x="4655812" y="4213533"/>
            <a:ext cx="30453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901" name="Google Shape;901;g30efef9eb1b_0_1841"/>
          <p:cNvSpPr txBox="1"/>
          <p:nvPr>
            <p:ph idx="6" type="subTitle"/>
          </p:nvPr>
        </p:nvSpPr>
        <p:spPr>
          <a:xfrm>
            <a:off x="4958476" y="4639032"/>
            <a:ext cx="2439900" cy="139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902" name="Google Shape;902;g30efef9eb1b_0_1841"/>
          <p:cNvSpPr txBox="1"/>
          <p:nvPr>
            <p:ph idx="7" type="subTitle"/>
          </p:nvPr>
        </p:nvSpPr>
        <p:spPr>
          <a:xfrm>
            <a:off x="1442838" y="4213533"/>
            <a:ext cx="30453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903" name="Google Shape;903;g30efef9eb1b_0_1841"/>
          <p:cNvSpPr txBox="1"/>
          <p:nvPr>
            <p:ph idx="8" type="subTitle"/>
          </p:nvPr>
        </p:nvSpPr>
        <p:spPr>
          <a:xfrm>
            <a:off x="1745688" y="4639032"/>
            <a:ext cx="2439900" cy="139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904" name="Google Shape;904;g30efef9eb1b_0_1841"/>
          <p:cNvSpPr/>
          <p:nvPr/>
        </p:nvSpPr>
        <p:spPr>
          <a:xfrm flipH="1" rot="-5499352">
            <a:off x="-2847095" y="3226136"/>
            <a:ext cx="6422803" cy="781417"/>
          </a:xfrm>
          <a:custGeom>
            <a:rect b="b" l="l" r="r" t="t"/>
            <a:pathLst>
              <a:path extrusionOk="0" h="14785" w="79484">
                <a:moveTo>
                  <a:pt x="64823" y="0"/>
                </a:moveTo>
                <a:cubicBezTo>
                  <a:pt x="56730" y="0"/>
                  <a:pt x="48629" y="357"/>
                  <a:pt x="40537" y="566"/>
                </a:cubicBezTo>
                <a:cubicBezTo>
                  <a:pt x="32882" y="767"/>
                  <a:pt x="25204" y="856"/>
                  <a:pt x="17548" y="856"/>
                </a:cubicBezTo>
                <a:lnTo>
                  <a:pt x="6188" y="856"/>
                </a:lnTo>
                <a:cubicBezTo>
                  <a:pt x="5806" y="856"/>
                  <a:pt x="5327" y="841"/>
                  <a:pt x="4808" y="841"/>
                </a:cubicBezTo>
                <a:cubicBezTo>
                  <a:pt x="2720" y="841"/>
                  <a:pt x="0" y="1085"/>
                  <a:pt x="519" y="3534"/>
                </a:cubicBezTo>
                <a:cubicBezTo>
                  <a:pt x="1166" y="6614"/>
                  <a:pt x="4269" y="9560"/>
                  <a:pt x="6746" y="11190"/>
                </a:cubicBezTo>
                <a:cubicBezTo>
                  <a:pt x="10540" y="13712"/>
                  <a:pt x="15160" y="14738"/>
                  <a:pt x="19713" y="14783"/>
                </a:cubicBezTo>
                <a:cubicBezTo>
                  <a:pt x="19807" y="14784"/>
                  <a:pt x="19901" y="14784"/>
                  <a:pt x="19995" y="14784"/>
                </a:cubicBezTo>
                <a:cubicBezTo>
                  <a:pt x="22334" y="14784"/>
                  <a:pt x="24671" y="14518"/>
                  <a:pt x="26967" y="14024"/>
                </a:cubicBezTo>
                <a:cubicBezTo>
                  <a:pt x="29891" y="13377"/>
                  <a:pt x="32703" y="12350"/>
                  <a:pt x="35515" y="11324"/>
                </a:cubicBezTo>
                <a:cubicBezTo>
                  <a:pt x="42724" y="8712"/>
                  <a:pt x="50045" y="6235"/>
                  <a:pt x="57633" y="5141"/>
                </a:cubicBezTo>
                <a:cubicBezTo>
                  <a:pt x="61727" y="4546"/>
                  <a:pt x="65864" y="4360"/>
                  <a:pt x="70011" y="4360"/>
                </a:cubicBezTo>
                <a:cubicBezTo>
                  <a:pt x="73167" y="4360"/>
                  <a:pt x="76330" y="4468"/>
                  <a:pt x="79484" y="4583"/>
                </a:cubicBezTo>
                <a:cubicBezTo>
                  <a:pt x="79461" y="3222"/>
                  <a:pt x="79439" y="1860"/>
                  <a:pt x="79439" y="499"/>
                </a:cubicBezTo>
                <a:cubicBezTo>
                  <a:pt x="74572" y="130"/>
                  <a:pt x="69699" y="0"/>
                  <a:pt x="648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5" name="Google Shape;905;g30efef9eb1b_0_1841"/>
          <p:cNvSpPr/>
          <p:nvPr/>
        </p:nvSpPr>
        <p:spPr>
          <a:xfrm flipH="1" rot="-5400000">
            <a:off x="-1231457" y="3929653"/>
            <a:ext cx="3191505" cy="966464"/>
          </a:xfrm>
          <a:custGeom>
            <a:rect b="b" l="l" r="r" t="t"/>
            <a:pathLst>
              <a:path extrusionOk="0" h="43165" w="72716">
                <a:moveTo>
                  <a:pt x="36506" y="1"/>
                </a:moveTo>
                <a:cubicBezTo>
                  <a:pt x="24983" y="1"/>
                  <a:pt x="13559" y="1174"/>
                  <a:pt x="0" y="3973"/>
                </a:cubicBezTo>
                <a:cubicBezTo>
                  <a:pt x="982" y="6629"/>
                  <a:pt x="1205" y="12052"/>
                  <a:pt x="1853" y="14262"/>
                </a:cubicBezTo>
                <a:cubicBezTo>
                  <a:pt x="3259" y="19194"/>
                  <a:pt x="12610" y="30220"/>
                  <a:pt x="23859" y="33077"/>
                </a:cubicBezTo>
                <a:cubicBezTo>
                  <a:pt x="25907" y="33596"/>
                  <a:pt x="27823" y="33808"/>
                  <a:pt x="29631" y="33808"/>
                </a:cubicBezTo>
                <a:cubicBezTo>
                  <a:pt x="37728" y="33808"/>
                  <a:pt x="43662" y="29551"/>
                  <a:pt x="49622" y="29551"/>
                </a:cubicBezTo>
                <a:cubicBezTo>
                  <a:pt x="50569" y="29551"/>
                  <a:pt x="51516" y="29659"/>
                  <a:pt x="52472" y="29907"/>
                </a:cubicBezTo>
                <a:cubicBezTo>
                  <a:pt x="60284" y="31938"/>
                  <a:pt x="55507" y="42049"/>
                  <a:pt x="72715" y="43165"/>
                </a:cubicBezTo>
                <a:cubicBezTo>
                  <a:pt x="70483" y="29863"/>
                  <a:pt x="71086" y="16270"/>
                  <a:pt x="71689" y="2812"/>
                </a:cubicBezTo>
                <a:cubicBezTo>
                  <a:pt x="58580" y="1069"/>
                  <a:pt x="47498" y="1"/>
                  <a:pt x="3650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6" name="Google Shape;906;g30efef9eb1b_0_1841"/>
          <p:cNvSpPr/>
          <p:nvPr/>
        </p:nvSpPr>
        <p:spPr>
          <a:xfrm flipH="1" rot="5400000">
            <a:off x="-900555" y="5015498"/>
            <a:ext cx="2795984" cy="989152"/>
          </a:xfrm>
          <a:custGeom>
            <a:rect b="b" l="l" r="r" t="t"/>
            <a:pathLst>
              <a:path extrusionOk="0" h="61524" w="143993">
                <a:moveTo>
                  <a:pt x="25900" y="1"/>
                </a:moveTo>
                <a:cubicBezTo>
                  <a:pt x="11671" y="1"/>
                  <a:pt x="1" y="8596"/>
                  <a:pt x="1" y="8596"/>
                </a:cubicBezTo>
                <a:lnTo>
                  <a:pt x="186" y="61523"/>
                </a:lnTo>
                <a:lnTo>
                  <a:pt x="143993" y="61523"/>
                </a:lnTo>
                <a:cubicBezTo>
                  <a:pt x="138074" y="43327"/>
                  <a:pt x="128448" y="39288"/>
                  <a:pt x="117124" y="39288"/>
                </a:cubicBezTo>
                <a:cubicBezTo>
                  <a:pt x="108085" y="39288"/>
                  <a:pt x="97965" y="41861"/>
                  <a:pt x="87783" y="41861"/>
                </a:cubicBezTo>
                <a:cubicBezTo>
                  <a:pt x="83897" y="41861"/>
                  <a:pt x="80003" y="41486"/>
                  <a:pt x="76156" y="40451"/>
                </a:cubicBezTo>
                <a:cubicBezTo>
                  <a:pt x="58842" y="35830"/>
                  <a:pt x="64326" y="18763"/>
                  <a:pt x="43685" y="5269"/>
                </a:cubicBezTo>
                <a:cubicBezTo>
                  <a:pt x="37737" y="1386"/>
                  <a:pt x="31612" y="1"/>
                  <a:pt x="2590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7" name="Google Shape;907;g30efef9eb1b_0_1841"/>
          <p:cNvSpPr/>
          <p:nvPr/>
        </p:nvSpPr>
        <p:spPr>
          <a:xfrm flipH="1" rot="5400000">
            <a:off x="1084026" y="5893749"/>
            <a:ext cx="131100" cy="987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8" name="Google Shape;908;g30efef9eb1b_0_1841"/>
          <p:cNvSpPr/>
          <p:nvPr/>
        </p:nvSpPr>
        <p:spPr>
          <a:xfrm flipH="1" rot="5400000">
            <a:off x="645601" y="4892949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9" name="Google Shape;909;g30efef9eb1b_0_1841"/>
          <p:cNvSpPr/>
          <p:nvPr/>
        </p:nvSpPr>
        <p:spPr>
          <a:xfrm flipH="1" rot="5400000">
            <a:off x="298751" y="2617349"/>
            <a:ext cx="131100" cy="98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0" name="Google Shape;910;g30efef9eb1b_0_1841"/>
          <p:cNvSpPr/>
          <p:nvPr/>
        </p:nvSpPr>
        <p:spPr>
          <a:xfrm flipH="1" rot="5400000">
            <a:off x="430951" y="358149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1" name="Google Shape;911;g30efef9eb1b_0_1841"/>
          <p:cNvSpPr/>
          <p:nvPr/>
        </p:nvSpPr>
        <p:spPr>
          <a:xfrm flipH="1" rot="5300648">
            <a:off x="5568281" y="2679395"/>
            <a:ext cx="6422803" cy="781417"/>
          </a:xfrm>
          <a:custGeom>
            <a:rect b="b" l="l" r="r" t="t"/>
            <a:pathLst>
              <a:path extrusionOk="0" h="14785" w="79484">
                <a:moveTo>
                  <a:pt x="64823" y="0"/>
                </a:moveTo>
                <a:cubicBezTo>
                  <a:pt x="56730" y="0"/>
                  <a:pt x="48629" y="357"/>
                  <a:pt x="40537" y="566"/>
                </a:cubicBezTo>
                <a:cubicBezTo>
                  <a:pt x="32882" y="767"/>
                  <a:pt x="25204" y="856"/>
                  <a:pt x="17548" y="856"/>
                </a:cubicBezTo>
                <a:lnTo>
                  <a:pt x="6188" y="856"/>
                </a:lnTo>
                <a:cubicBezTo>
                  <a:pt x="5806" y="856"/>
                  <a:pt x="5327" y="841"/>
                  <a:pt x="4808" y="841"/>
                </a:cubicBezTo>
                <a:cubicBezTo>
                  <a:pt x="2720" y="841"/>
                  <a:pt x="0" y="1085"/>
                  <a:pt x="519" y="3534"/>
                </a:cubicBezTo>
                <a:cubicBezTo>
                  <a:pt x="1166" y="6614"/>
                  <a:pt x="4269" y="9560"/>
                  <a:pt x="6746" y="11190"/>
                </a:cubicBezTo>
                <a:cubicBezTo>
                  <a:pt x="10540" y="13712"/>
                  <a:pt x="15160" y="14738"/>
                  <a:pt x="19713" y="14783"/>
                </a:cubicBezTo>
                <a:cubicBezTo>
                  <a:pt x="19807" y="14784"/>
                  <a:pt x="19901" y="14784"/>
                  <a:pt x="19995" y="14784"/>
                </a:cubicBezTo>
                <a:cubicBezTo>
                  <a:pt x="22334" y="14784"/>
                  <a:pt x="24671" y="14518"/>
                  <a:pt x="26967" y="14024"/>
                </a:cubicBezTo>
                <a:cubicBezTo>
                  <a:pt x="29891" y="13377"/>
                  <a:pt x="32703" y="12350"/>
                  <a:pt x="35515" y="11324"/>
                </a:cubicBezTo>
                <a:cubicBezTo>
                  <a:pt x="42724" y="8712"/>
                  <a:pt x="50045" y="6235"/>
                  <a:pt x="57633" y="5141"/>
                </a:cubicBezTo>
                <a:cubicBezTo>
                  <a:pt x="61727" y="4546"/>
                  <a:pt x="65864" y="4360"/>
                  <a:pt x="70011" y="4360"/>
                </a:cubicBezTo>
                <a:cubicBezTo>
                  <a:pt x="73167" y="4360"/>
                  <a:pt x="76330" y="4468"/>
                  <a:pt x="79484" y="4583"/>
                </a:cubicBezTo>
                <a:cubicBezTo>
                  <a:pt x="79461" y="3222"/>
                  <a:pt x="79439" y="1860"/>
                  <a:pt x="79439" y="499"/>
                </a:cubicBezTo>
                <a:cubicBezTo>
                  <a:pt x="74572" y="130"/>
                  <a:pt x="69699" y="0"/>
                  <a:pt x="648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2" name="Google Shape;912;g30efef9eb1b_0_1841"/>
          <p:cNvSpPr/>
          <p:nvPr/>
        </p:nvSpPr>
        <p:spPr>
          <a:xfrm flipH="1" rot="5400000">
            <a:off x="7183941" y="1790831"/>
            <a:ext cx="3191505" cy="966464"/>
          </a:xfrm>
          <a:custGeom>
            <a:rect b="b" l="l" r="r" t="t"/>
            <a:pathLst>
              <a:path extrusionOk="0" h="43165" w="72716">
                <a:moveTo>
                  <a:pt x="36506" y="1"/>
                </a:moveTo>
                <a:cubicBezTo>
                  <a:pt x="24983" y="1"/>
                  <a:pt x="13559" y="1174"/>
                  <a:pt x="0" y="3973"/>
                </a:cubicBezTo>
                <a:cubicBezTo>
                  <a:pt x="982" y="6629"/>
                  <a:pt x="1205" y="12052"/>
                  <a:pt x="1853" y="14262"/>
                </a:cubicBezTo>
                <a:cubicBezTo>
                  <a:pt x="3259" y="19194"/>
                  <a:pt x="12610" y="30220"/>
                  <a:pt x="23859" y="33077"/>
                </a:cubicBezTo>
                <a:cubicBezTo>
                  <a:pt x="25907" y="33596"/>
                  <a:pt x="27823" y="33808"/>
                  <a:pt x="29631" y="33808"/>
                </a:cubicBezTo>
                <a:cubicBezTo>
                  <a:pt x="37728" y="33808"/>
                  <a:pt x="43662" y="29551"/>
                  <a:pt x="49622" y="29551"/>
                </a:cubicBezTo>
                <a:cubicBezTo>
                  <a:pt x="50569" y="29551"/>
                  <a:pt x="51516" y="29659"/>
                  <a:pt x="52472" y="29907"/>
                </a:cubicBezTo>
                <a:cubicBezTo>
                  <a:pt x="60284" y="31938"/>
                  <a:pt x="55507" y="42049"/>
                  <a:pt x="72715" y="43165"/>
                </a:cubicBezTo>
                <a:cubicBezTo>
                  <a:pt x="70483" y="29863"/>
                  <a:pt x="71086" y="16270"/>
                  <a:pt x="71689" y="2812"/>
                </a:cubicBezTo>
                <a:cubicBezTo>
                  <a:pt x="58580" y="1069"/>
                  <a:pt x="47498" y="1"/>
                  <a:pt x="3650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3" name="Google Shape;913;g30efef9eb1b_0_1841"/>
          <p:cNvSpPr/>
          <p:nvPr/>
        </p:nvSpPr>
        <p:spPr>
          <a:xfrm flipH="1" rot="-5400000">
            <a:off x="7248560" y="682298"/>
            <a:ext cx="2795984" cy="989152"/>
          </a:xfrm>
          <a:custGeom>
            <a:rect b="b" l="l" r="r" t="t"/>
            <a:pathLst>
              <a:path extrusionOk="0" h="61524" w="143993">
                <a:moveTo>
                  <a:pt x="25900" y="1"/>
                </a:moveTo>
                <a:cubicBezTo>
                  <a:pt x="11671" y="1"/>
                  <a:pt x="1" y="8596"/>
                  <a:pt x="1" y="8596"/>
                </a:cubicBezTo>
                <a:lnTo>
                  <a:pt x="186" y="61523"/>
                </a:lnTo>
                <a:lnTo>
                  <a:pt x="143993" y="61523"/>
                </a:lnTo>
                <a:cubicBezTo>
                  <a:pt x="138074" y="43327"/>
                  <a:pt x="128448" y="39288"/>
                  <a:pt x="117124" y="39288"/>
                </a:cubicBezTo>
                <a:cubicBezTo>
                  <a:pt x="108085" y="39288"/>
                  <a:pt x="97965" y="41861"/>
                  <a:pt x="87783" y="41861"/>
                </a:cubicBezTo>
                <a:cubicBezTo>
                  <a:pt x="83897" y="41861"/>
                  <a:pt x="80003" y="41486"/>
                  <a:pt x="76156" y="40451"/>
                </a:cubicBezTo>
                <a:cubicBezTo>
                  <a:pt x="58842" y="35830"/>
                  <a:pt x="64326" y="18763"/>
                  <a:pt x="43685" y="5269"/>
                </a:cubicBezTo>
                <a:cubicBezTo>
                  <a:pt x="37737" y="1386"/>
                  <a:pt x="31612" y="1"/>
                  <a:pt x="2590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4" name="Google Shape;914;g30efef9eb1b_0_1841"/>
          <p:cNvSpPr/>
          <p:nvPr/>
        </p:nvSpPr>
        <p:spPr>
          <a:xfrm flipH="1" rot="-5400000">
            <a:off x="7928863" y="694499"/>
            <a:ext cx="131100" cy="987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5" name="Google Shape;915;g30efef9eb1b_0_1841"/>
          <p:cNvSpPr/>
          <p:nvPr/>
        </p:nvSpPr>
        <p:spPr>
          <a:xfrm flipH="1" rot="-5400000">
            <a:off x="8367288" y="1695299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6" name="Google Shape;916;g30efef9eb1b_0_1841"/>
          <p:cNvSpPr/>
          <p:nvPr/>
        </p:nvSpPr>
        <p:spPr>
          <a:xfrm flipH="1" rot="-5400000">
            <a:off x="8714138" y="3970899"/>
            <a:ext cx="131100" cy="98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7" name="Google Shape;917;g30efef9eb1b_0_1841"/>
          <p:cNvSpPr/>
          <p:nvPr/>
        </p:nvSpPr>
        <p:spPr>
          <a:xfrm flipH="1" rot="-5400000">
            <a:off x="8494938" y="6165299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2">
  <p:cSld name="CUSTOM_36">
    <p:spTree>
      <p:nvGrpSpPr>
        <p:cNvPr id="918" name="Shape 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" name="Google Shape;919;g30efef9eb1b_0_1865"/>
          <p:cNvSpPr txBox="1"/>
          <p:nvPr>
            <p:ph type="title"/>
          </p:nvPr>
        </p:nvSpPr>
        <p:spPr>
          <a:xfrm>
            <a:off x="540000" y="484367"/>
            <a:ext cx="80640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920" name="Google Shape;920;g30efef9eb1b_0_1865"/>
          <p:cNvSpPr txBox="1"/>
          <p:nvPr>
            <p:ph idx="2" type="title"/>
          </p:nvPr>
        </p:nvSpPr>
        <p:spPr>
          <a:xfrm>
            <a:off x="595875" y="2419200"/>
            <a:ext cx="2543100" cy="70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921" name="Google Shape;921;g30efef9eb1b_0_1865"/>
          <p:cNvSpPr txBox="1"/>
          <p:nvPr>
            <p:ph idx="1" type="subTitle"/>
          </p:nvPr>
        </p:nvSpPr>
        <p:spPr>
          <a:xfrm>
            <a:off x="816075" y="3042971"/>
            <a:ext cx="2322900" cy="64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22" name="Google Shape;922;g30efef9eb1b_0_1865"/>
          <p:cNvSpPr txBox="1"/>
          <p:nvPr>
            <p:ph idx="3" type="title"/>
          </p:nvPr>
        </p:nvSpPr>
        <p:spPr>
          <a:xfrm>
            <a:off x="5994850" y="2419200"/>
            <a:ext cx="2543100" cy="70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923" name="Google Shape;923;g30efef9eb1b_0_1865"/>
          <p:cNvSpPr txBox="1"/>
          <p:nvPr>
            <p:ph idx="4" type="subTitle"/>
          </p:nvPr>
        </p:nvSpPr>
        <p:spPr>
          <a:xfrm>
            <a:off x="5994850" y="3042972"/>
            <a:ext cx="2322900" cy="64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24" name="Google Shape;924;g30efef9eb1b_0_1865"/>
          <p:cNvSpPr txBox="1"/>
          <p:nvPr>
            <p:ph idx="5" type="title"/>
          </p:nvPr>
        </p:nvSpPr>
        <p:spPr>
          <a:xfrm>
            <a:off x="595875" y="4273733"/>
            <a:ext cx="2543100" cy="70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925" name="Google Shape;925;g30efef9eb1b_0_1865"/>
          <p:cNvSpPr txBox="1"/>
          <p:nvPr>
            <p:ph idx="6" type="subTitle"/>
          </p:nvPr>
        </p:nvSpPr>
        <p:spPr>
          <a:xfrm>
            <a:off x="816075" y="4897504"/>
            <a:ext cx="2322900" cy="64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26" name="Google Shape;926;g30efef9eb1b_0_1865"/>
          <p:cNvSpPr txBox="1"/>
          <p:nvPr>
            <p:ph idx="7" type="title"/>
          </p:nvPr>
        </p:nvSpPr>
        <p:spPr>
          <a:xfrm>
            <a:off x="5994850" y="4273733"/>
            <a:ext cx="2543100" cy="70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927" name="Google Shape;927;g30efef9eb1b_0_1865"/>
          <p:cNvSpPr txBox="1"/>
          <p:nvPr>
            <p:ph idx="8" type="subTitle"/>
          </p:nvPr>
        </p:nvSpPr>
        <p:spPr>
          <a:xfrm>
            <a:off x="5994850" y="4897503"/>
            <a:ext cx="2322900" cy="64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28" name="Google Shape;928;g30efef9eb1b_0_1865"/>
          <p:cNvSpPr/>
          <p:nvPr/>
        </p:nvSpPr>
        <p:spPr>
          <a:xfrm flipH="1" rot="10800000">
            <a:off x="37927" y="5832923"/>
            <a:ext cx="2505013" cy="1024910"/>
          </a:xfrm>
          <a:custGeom>
            <a:rect b="b" l="l" r="r" t="t"/>
            <a:pathLst>
              <a:path extrusionOk="0" h="92815" w="299106">
                <a:moveTo>
                  <a:pt x="296744" y="0"/>
                </a:moveTo>
                <a:cubicBezTo>
                  <a:pt x="296744" y="0"/>
                  <a:pt x="299105" y="58876"/>
                  <a:pt x="213742" y="35045"/>
                </a:cubicBezTo>
                <a:cubicBezTo>
                  <a:pt x="149627" y="17191"/>
                  <a:pt x="133321" y="92815"/>
                  <a:pt x="82635" y="92815"/>
                </a:cubicBezTo>
                <a:cubicBezTo>
                  <a:pt x="45376" y="92815"/>
                  <a:pt x="1" y="70755"/>
                  <a:pt x="13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9" name="Google Shape;929;g30efef9eb1b_0_1865"/>
          <p:cNvSpPr/>
          <p:nvPr/>
        </p:nvSpPr>
        <p:spPr>
          <a:xfrm flipH="1">
            <a:off x="6142736" y="0"/>
            <a:ext cx="2594745" cy="912603"/>
          </a:xfrm>
          <a:custGeom>
            <a:rect b="b" l="l" r="r" t="t"/>
            <a:pathLst>
              <a:path extrusionOk="0" h="92815" w="299106">
                <a:moveTo>
                  <a:pt x="296744" y="0"/>
                </a:moveTo>
                <a:cubicBezTo>
                  <a:pt x="296744" y="0"/>
                  <a:pt x="299105" y="58876"/>
                  <a:pt x="213742" y="35045"/>
                </a:cubicBezTo>
                <a:cubicBezTo>
                  <a:pt x="149627" y="17191"/>
                  <a:pt x="133321" y="92815"/>
                  <a:pt x="82635" y="92815"/>
                </a:cubicBezTo>
                <a:cubicBezTo>
                  <a:pt x="45376" y="92815"/>
                  <a:pt x="1" y="70755"/>
                  <a:pt x="13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0" name="Google Shape;930;g30efef9eb1b_0_1865"/>
          <p:cNvSpPr/>
          <p:nvPr/>
        </p:nvSpPr>
        <p:spPr>
          <a:xfrm>
            <a:off x="6632383" y="0"/>
            <a:ext cx="3779755" cy="1248090"/>
          </a:xfrm>
          <a:custGeom>
            <a:rect b="b" l="l" r="r" t="t"/>
            <a:pathLst>
              <a:path extrusionOk="0" h="107710" w="295582">
                <a:moveTo>
                  <a:pt x="3890" y="648"/>
                </a:moveTo>
                <a:cubicBezTo>
                  <a:pt x="3890" y="648"/>
                  <a:pt x="1" y="60607"/>
                  <a:pt x="64065" y="49263"/>
                </a:cubicBezTo>
                <a:cubicBezTo>
                  <a:pt x="132883" y="37164"/>
                  <a:pt x="123484" y="107710"/>
                  <a:pt x="183551" y="107710"/>
                </a:cubicBezTo>
                <a:cubicBezTo>
                  <a:pt x="232814" y="107710"/>
                  <a:pt x="209155" y="40513"/>
                  <a:pt x="252368" y="34787"/>
                </a:cubicBezTo>
                <a:cubicBezTo>
                  <a:pt x="295582" y="29061"/>
                  <a:pt x="285751" y="0"/>
                  <a:pt x="28575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1" name="Google Shape;931;g30efef9eb1b_0_1865"/>
          <p:cNvSpPr/>
          <p:nvPr/>
        </p:nvSpPr>
        <p:spPr>
          <a:xfrm flipH="1">
            <a:off x="-5" y="5693133"/>
            <a:ext cx="2018280" cy="1165207"/>
          </a:xfrm>
          <a:custGeom>
            <a:rect b="b" l="l" r="r" t="t"/>
            <a:pathLst>
              <a:path extrusionOk="0" h="154588" w="285673">
                <a:moveTo>
                  <a:pt x="2715" y="154588"/>
                </a:moveTo>
                <a:cubicBezTo>
                  <a:pt x="2715" y="154588"/>
                  <a:pt x="0" y="113633"/>
                  <a:pt x="45298" y="113633"/>
                </a:cubicBezTo>
                <a:cubicBezTo>
                  <a:pt x="90596" y="113633"/>
                  <a:pt x="125888" y="112160"/>
                  <a:pt x="135972" y="50651"/>
                </a:cubicBezTo>
                <a:cubicBezTo>
                  <a:pt x="144194" y="621"/>
                  <a:pt x="221914" y="1"/>
                  <a:pt x="238978" y="40955"/>
                </a:cubicBezTo>
                <a:cubicBezTo>
                  <a:pt x="255965" y="81987"/>
                  <a:pt x="285673" y="81987"/>
                  <a:pt x="285673" y="81987"/>
                </a:cubicBezTo>
                <a:lnTo>
                  <a:pt x="285673" y="1545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2" name="Google Shape;932;g30efef9eb1b_0_1865"/>
          <p:cNvSpPr/>
          <p:nvPr/>
        </p:nvSpPr>
        <p:spPr>
          <a:xfrm>
            <a:off x="-1" y="5693048"/>
            <a:ext cx="1717924" cy="1164792"/>
          </a:xfrm>
          <a:custGeom>
            <a:rect b="b" l="l" r="r" t="t"/>
            <a:pathLst>
              <a:path extrusionOk="0" h="196093" w="305002">
                <a:moveTo>
                  <a:pt x="0" y="27686"/>
                </a:moveTo>
                <a:cubicBezTo>
                  <a:pt x="0" y="27686"/>
                  <a:pt x="68206" y="0"/>
                  <a:pt x="88558" y="59039"/>
                </a:cubicBezTo>
                <a:cubicBezTo>
                  <a:pt x="108910" y="118077"/>
                  <a:pt x="211769" y="29244"/>
                  <a:pt x="211769" y="120186"/>
                </a:cubicBezTo>
                <a:cubicBezTo>
                  <a:pt x="211769" y="172257"/>
                  <a:pt x="305002" y="135404"/>
                  <a:pt x="280800" y="196092"/>
                </a:cubicBezTo>
                <a:lnTo>
                  <a:pt x="0" y="196092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3" name="Google Shape;933;g30efef9eb1b_0_1865"/>
          <p:cNvSpPr/>
          <p:nvPr/>
        </p:nvSpPr>
        <p:spPr>
          <a:xfrm flipH="1">
            <a:off x="6962402" y="0"/>
            <a:ext cx="2594826" cy="1096318"/>
          </a:xfrm>
          <a:custGeom>
            <a:rect b="b" l="l" r="r" t="t"/>
            <a:pathLst>
              <a:path extrusionOk="0" h="130204" w="294198">
                <a:moveTo>
                  <a:pt x="283570" y="0"/>
                </a:moveTo>
                <a:cubicBezTo>
                  <a:pt x="283570" y="0"/>
                  <a:pt x="294198" y="57826"/>
                  <a:pt x="203889" y="45181"/>
                </a:cubicBezTo>
                <a:cubicBezTo>
                  <a:pt x="141812" y="36461"/>
                  <a:pt x="157999" y="89109"/>
                  <a:pt x="113581" y="109929"/>
                </a:cubicBezTo>
                <a:cubicBezTo>
                  <a:pt x="70252" y="130203"/>
                  <a:pt x="37442" y="67963"/>
                  <a:pt x="0" y="114071"/>
                </a:cubicBezTo>
                <a:lnTo>
                  <a:pt x="0" y="436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4" name="Google Shape;934;g30efef9eb1b_0_1865"/>
          <p:cNvSpPr/>
          <p:nvPr/>
        </p:nvSpPr>
        <p:spPr>
          <a:xfrm rot="5400000">
            <a:off x="8846631" y="1398808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5" name="Google Shape;935;g30efef9eb1b_0_1865"/>
          <p:cNvSpPr/>
          <p:nvPr/>
        </p:nvSpPr>
        <p:spPr>
          <a:xfrm rot="5400000">
            <a:off x="973194" y="6296192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6" name="Google Shape;936;g30efef9eb1b_0_1865"/>
          <p:cNvSpPr/>
          <p:nvPr/>
        </p:nvSpPr>
        <p:spPr>
          <a:xfrm rot="-5400000">
            <a:off x="8167056" y="1089658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7" name="Google Shape;937;g30efef9eb1b_0_1865"/>
          <p:cNvSpPr/>
          <p:nvPr/>
        </p:nvSpPr>
        <p:spPr>
          <a:xfrm rot="5400000">
            <a:off x="306031" y="546074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">
  <p:cSld name="CUSTOM_9">
    <p:spTree>
      <p:nvGrpSpPr>
        <p:cNvPr id="938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g30efef9eb1b_0_1885"/>
          <p:cNvSpPr txBox="1"/>
          <p:nvPr>
            <p:ph type="title"/>
          </p:nvPr>
        </p:nvSpPr>
        <p:spPr>
          <a:xfrm>
            <a:off x="540000" y="484367"/>
            <a:ext cx="80640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940" name="Google Shape;940;g30efef9eb1b_0_1885"/>
          <p:cNvSpPr txBox="1"/>
          <p:nvPr>
            <p:ph idx="1" type="subTitle"/>
          </p:nvPr>
        </p:nvSpPr>
        <p:spPr>
          <a:xfrm>
            <a:off x="3328957" y="3124733"/>
            <a:ext cx="24861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941" name="Google Shape;941;g30efef9eb1b_0_1885"/>
          <p:cNvSpPr txBox="1"/>
          <p:nvPr>
            <p:ph idx="2" type="subTitle"/>
          </p:nvPr>
        </p:nvSpPr>
        <p:spPr>
          <a:xfrm>
            <a:off x="3482707" y="3550233"/>
            <a:ext cx="2178600" cy="82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942" name="Google Shape;942;g30efef9eb1b_0_1885"/>
          <p:cNvSpPr txBox="1"/>
          <p:nvPr>
            <p:ph idx="3" type="subTitle"/>
          </p:nvPr>
        </p:nvSpPr>
        <p:spPr>
          <a:xfrm>
            <a:off x="791813" y="3124733"/>
            <a:ext cx="24861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943" name="Google Shape;943;g30efef9eb1b_0_1885"/>
          <p:cNvSpPr txBox="1"/>
          <p:nvPr>
            <p:ph idx="4" type="subTitle"/>
          </p:nvPr>
        </p:nvSpPr>
        <p:spPr>
          <a:xfrm>
            <a:off x="945563" y="3550233"/>
            <a:ext cx="2178600" cy="82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944" name="Google Shape;944;g30efef9eb1b_0_1885"/>
          <p:cNvSpPr txBox="1"/>
          <p:nvPr>
            <p:ph idx="5" type="subTitle"/>
          </p:nvPr>
        </p:nvSpPr>
        <p:spPr>
          <a:xfrm>
            <a:off x="5866075" y="3124733"/>
            <a:ext cx="24861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945" name="Google Shape;945;g30efef9eb1b_0_1885"/>
          <p:cNvSpPr txBox="1"/>
          <p:nvPr>
            <p:ph idx="6" type="subTitle"/>
          </p:nvPr>
        </p:nvSpPr>
        <p:spPr>
          <a:xfrm>
            <a:off x="6019825" y="3550233"/>
            <a:ext cx="2178600" cy="82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946" name="Google Shape;946;g30efef9eb1b_0_1885"/>
          <p:cNvSpPr/>
          <p:nvPr/>
        </p:nvSpPr>
        <p:spPr>
          <a:xfrm rot="10800000">
            <a:off x="2531291" y="5647097"/>
            <a:ext cx="5428956" cy="1346470"/>
          </a:xfrm>
          <a:custGeom>
            <a:rect b="b" l="l" r="r" t="t"/>
            <a:pathLst>
              <a:path extrusionOk="0" h="14785" w="79484">
                <a:moveTo>
                  <a:pt x="64823" y="0"/>
                </a:moveTo>
                <a:cubicBezTo>
                  <a:pt x="56730" y="0"/>
                  <a:pt x="48629" y="357"/>
                  <a:pt x="40537" y="566"/>
                </a:cubicBezTo>
                <a:cubicBezTo>
                  <a:pt x="32882" y="767"/>
                  <a:pt x="25204" y="856"/>
                  <a:pt x="17548" y="856"/>
                </a:cubicBezTo>
                <a:lnTo>
                  <a:pt x="6188" y="856"/>
                </a:lnTo>
                <a:cubicBezTo>
                  <a:pt x="5806" y="856"/>
                  <a:pt x="5327" y="841"/>
                  <a:pt x="4808" y="841"/>
                </a:cubicBezTo>
                <a:cubicBezTo>
                  <a:pt x="2720" y="841"/>
                  <a:pt x="0" y="1085"/>
                  <a:pt x="519" y="3534"/>
                </a:cubicBezTo>
                <a:cubicBezTo>
                  <a:pt x="1166" y="6614"/>
                  <a:pt x="4269" y="9560"/>
                  <a:pt x="6746" y="11190"/>
                </a:cubicBezTo>
                <a:cubicBezTo>
                  <a:pt x="10540" y="13712"/>
                  <a:pt x="15160" y="14738"/>
                  <a:pt x="19713" y="14783"/>
                </a:cubicBezTo>
                <a:cubicBezTo>
                  <a:pt x="19807" y="14784"/>
                  <a:pt x="19901" y="14784"/>
                  <a:pt x="19995" y="14784"/>
                </a:cubicBezTo>
                <a:cubicBezTo>
                  <a:pt x="22334" y="14784"/>
                  <a:pt x="24671" y="14518"/>
                  <a:pt x="26967" y="14024"/>
                </a:cubicBezTo>
                <a:cubicBezTo>
                  <a:pt x="29891" y="13377"/>
                  <a:pt x="32703" y="12350"/>
                  <a:pt x="35515" y="11324"/>
                </a:cubicBezTo>
                <a:cubicBezTo>
                  <a:pt x="42724" y="8712"/>
                  <a:pt x="50045" y="6235"/>
                  <a:pt x="57633" y="5141"/>
                </a:cubicBezTo>
                <a:cubicBezTo>
                  <a:pt x="61727" y="4546"/>
                  <a:pt x="65864" y="4360"/>
                  <a:pt x="70011" y="4360"/>
                </a:cubicBezTo>
                <a:cubicBezTo>
                  <a:pt x="73167" y="4360"/>
                  <a:pt x="76330" y="4468"/>
                  <a:pt x="79484" y="4583"/>
                </a:cubicBezTo>
                <a:cubicBezTo>
                  <a:pt x="79461" y="3222"/>
                  <a:pt x="79439" y="1860"/>
                  <a:pt x="79439" y="499"/>
                </a:cubicBezTo>
                <a:cubicBezTo>
                  <a:pt x="74572" y="130"/>
                  <a:pt x="69699" y="0"/>
                  <a:pt x="648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7" name="Google Shape;947;g30efef9eb1b_0_1885"/>
          <p:cNvSpPr/>
          <p:nvPr/>
        </p:nvSpPr>
        <p:spPr>
          <a:xfrm rot="5400000">
            <a:off x="2868534" y="4399425"/>
            <a:ext cx="1923060" cy="3563817"/>
          </a:xfrm>
          <a:custGeom>
            <a:rect b="b" l="l" r="r" t="t"/>
            <a:pathLst>
              <a:path extrusionOk="0" h="44420" w="24039">
                <a:moveTo>
                  <a:pt x="17715" y="1"/>
                </a:moveTo>
                <a:cubicBezTo>
                  <a:pt x="16371" y="1"/>
                  <a:pt x="14900" y="541"/>
                  <a:pt x="13704" y="2213"/>
                </a:cubicBezTo>
                <a:cubicBezTo>
                  <a:pt x="10848" y="6185"/>
                  <a:pt x="15289" y="12211"/>
                  <a:pt x="13392" y="17300"/>
                </a:cubicBezTo>
                <a:cubicBezTo>
                  <a:pt x="11272" y="22947"/>
                  <a:pt x="1" y="24509"/>
                  <a:pt x="1384" y="34262"/>
                </a:cubicBezTo>
                <a:cubicBezTo>
                  <a:pt x="2268" y="40412"/>
                  <a:pt x="11808" y="44419"/>
                  <a:pt x="18141" y="44419"/>
                </a:cubicBezTo>
                <a:cubicBezTo>
                  <a:pt x="19486" y="44419"/>
                  <a:pt x="20686" y="44239"/>
                  <a:pt x="21628" y="43860"/>
                </a:cubicBezTo>
                <a:cubicBezTo>
                  <a:pt x="21918" y="43748"/>
                  <a:pt x="23413" y="36851"/>
                  <a:pt x="23480" y="36048"/>
                </a:cubicBezTo>
                <a:cubicBezTo>
                  <a:pt x="24038" y="28549"/>
                  <a:pt x="24016" y="20983"/>
                  <a:pt x="23369" y="13484"/>
                </a:cubicBezTo>
                <a:cubicBezTo>
                  <a:pt x="23056" y="9890"/>
                  <a:pt x="22699" y="6252"/>
                  <a:pt x="22186" y="2681"/>
                </a:cubicBezTo>
                <a:cubicBezTo>
                  <a:pt x="22052" y="1766"/>
                  <a:pt x="22141" y="2168"/>
                  <a:pt x="21315" y="1320"/>
                </a:cubicBezTo>
                <a:cubicBezTo>
                  <a:pt x="20767" y="784"/>
                  <a:pt x="19333" y="1"/>
                  <a:pt x="1771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8" name="Google Shape;948;g30efef9eb1b_0_1885"/>
          <p:cNvSpPr/>
          <p:nvPr/>
        </p:nvSpPr>
        <p:spPr>
          <a:xfrm>
            <a:off x="3682950" y="5894167"/>
            <a:ext cx="2132100" cy="16455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9" name="Google Shape;949;g30efef9eb1b_0_1885"/>
          <p:cNvSpPr/>
          <p:nvPr/>
        </p:nvSpPr>
        <p:spPr>
          <a:xfrm flipH="1" rot="10800000">
            <a:off x="3968688" y="5428995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0" name="Google Shape;950;g30efef9eb1b_0_1885"/>
          <p:cNvSpPr/>
          <p:nvPr/>
        </p:nvSpPr>
        <p:spPr>
          <a:xfrm flipH="1" rot="10800000">
            <a:off x="5921426" y="6072112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1" name="Google Shape;951;g30efef9eb1b_0_1885"/>
          <p:cNvSpPr/>
          <p:nvPr/>
        </p:nvSpPr>
        <p:spPr>
          <a:xfrm flipH="1" rot="10800000">
            <a:off x="1267213" y="6028895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2" name="Google Shape;952;g30efef9eb1b_0_1885"/>
          <p:cNvSpPr/>
          <p:nvPr/>
        </p:nvSpPr>
        <p:spPr>
          <a:xfrm flipH="1" rot="10800000">
            <a:off x="8100026" y="6337112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3" name="Google Shape;953;g30efef9eb1b_0_1885"/>
          <p:cNvSpPr/>
          <p:nvPr/>
        </p:nvSpPr>
        <p:spPr>
          <a:xfrm flipH="1" rot="10800000">
            <a:off x="6505813" y="6468695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4" name="Google Shape;954;g30efef9eb1b_0_1885"/>
          <p:cNvSpPr/>
          <p:nvPr/>
        </p:nvSpPr>
        <p:spPr>
          <a:xfrm flipH="1" rot="10800000">
            <a:off x="1985676" y="5472212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CUSTOM_29">
    <p:spTree>
      <p:nvGrpSpPr>
        <p:cNvPr id="955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Google Shape;956;g30efef9eb1b_0_1902"/>
          <p:cNvSpPr/>
          <p:nvPr/>
        </p:nvSpPr>
        <p:spPr>
          <a:xfrm flipH="1" rot="-5785136">
            <a:off x="-632912" y="-741831"/>
            <a:ext cx="2229057" cy="2182052"/>
          </a:xfrm>
          <a:custGeom>
            <a:rect b="b" l="l" r="r" t="t"/>
            <a:pathLst>
              <a:path extrusionOk="0" h="139852" w="184937">
                <a:moveTo>
                  <a:pt x="59024" y="1"/>
                </a:moveTo>
                <a:cubicBezTo>
                  <a:pt x="37702" y="1"/>
                  <a:pt x="17942" y="12858"/>
                  <a:pt x="11925" y="32587"/>
                </a:cubicBezTo>
                <a:cubicBezTo>
                  <a:pt x="1" y="71595"/>
                  <a:pt x="35681" y="113191"/>
                  <a:pt x="79310" y="130384"/>
                </a:cubicBezTo>
                <a:cubicBezTo>
                  <a:pt x="95983" y="136984"/>
                  <a:pt x="112612" y="139851"/>
                  <a:pt x="127490" y="139851"/>
                </a:cubicBezTo>
                <a:cubicBezTo>
                  <a:pt x="160532" y="139851"/>
                  <a:pt x="184937" y="125708"/>
                  <a:pt x="182005" y="106905"/>
                </a:cubicBezTo>
                <a:cubicBezTo>
                  <a:pt x="175997" y="67251"/>
                  <a:pt x="140409" y="105334"/>
                  <a:pt x="114805" y="42848"/>
                </a:cubicBezTo>
                <a:cubicBezTo>
                  <a:pt x="102395" y="12395"/>
                  <a:pt x="79957" y="1"/>
                  <a:pt x="5902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7" name="Google Shape;957;g30efef9eb1b_0_1902"/>
          <p:cNvSpPr/>
          <p:nvPr/>
        </p:nvSpPr>
        <p:spPr>
          <a:xfrm flipH="1" rot="-683688">
            <a:off x="-1785995" y="-417211"/>
            <a:ext cx="4900753" cy="1290786"/>
          </a:xfrm>
          <a:custGeom>
            <a:rect b="b" l="l" r="r" t="t"/>
            <a:pathLst>
              <a:path extrusionOk="0" h="48804" w="264364">
                <a:moveTo>
                  <a:pt x="0" y="1"/>
                </a:moveTo>
                <a:lnTo>
                  <a:pt x="0" y="34052"/>
                </a:lnTo>
                <a:cubicBezTo>
                  <a:pt x="3219" y="35165"/>
                  <a:pt x="6028" y="35625"/>
                  <a:pt x="8547" y="35625"/>
                </a:cubicBezTo>
                <a:cubicBezTo>
                  <a:pt x="20567" y="35625"/>
                  <a:pt x="25980" y="25146"/>
                  <a:pt x="37813" y="25146"/>
                </a:cubicBezTo>
                <a:cubicBezTo>
                  <a:pt x="42388" y="25146"/>
                  <a:pt x="47922" y="26712"/>
                  <a:pt x="55168" y="31055"/>
                </a:cubicBezTo>
                <a:cubicBezTo>
                  <a:pt x="70462" y="40234"/>
                  <a:pt x="80176" y="48502"/>
                  <a:pt x="91777" y="48502"/>
                </a:cubicBezTo>
                <a:cubicBezTo>
                  <a:pt x="98366" y="48502"/>
                  <a:pt x="105563" y="45836"/>
                  <a:pt x="114738" y="39155"/>
                </a:cubicBezTo>
                <a:cubicBezTo>
                  <a:pt x="122916" y="33205"/>
                  <a:pt x="129075" y="31386"/>
                  <a:pt x="134351" y="31386"/>
                </a:cubicBezTo>
                <a:cubicBezTo>
                  <a:pt x="142654" y="31386"/>
                  <a:pt x="148772" y="35892"/>
                  <a:pt x="157136" y="35892"/>
                </a:cubicBezTo>
                <a:cubicBezTo>
                  <a:pt x="163427" y="35892"/>
                  <a:pt x="170988" y="33343"/>
                  <a:pt x="181706" y="24412"/>
                </a:cubicBezTo>
                <a:cubicBezTo>
                  <a:pt x="184794" y="21838"/>
                  <a:pt x="187774" y="20762"/>
                  <a:pt x="190680" y="20762"/>
                </a:cubicBezTo>
                <a:cubicBezTo>
                  <a:pt x="205031" y="20762"/>
                  <a:pt x="217584" y="46994"/>
                  <a:pt x="232473" y="48634"/>
                </a:cubicBezTo>
                <a:cubicBezTo>
                  <a:pt x="233525" y="48749"/>
                  <a:pt x="234513" y="48803"/>
                  <a:pt x="235446" y="48803"/>
                </a:cubicBezTo>
                <a:cubicBezTo>
                  <a:pt x="246713" y="48803"/>
                  <a:pt x="250150" y="40916"/>
                  <a:pt x="264364" y="38048"/>
                </a:cubicBezTo>
                <a:lnTo>
                  <a:pt x="26436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8" name="Google Shape;958;g30efef9eb1b_0_1902"/>
          <p:cNvSpPr/>
          <p:nvPr/>
        </p:nvSpPr>
        <p:spPr>
          <a:xfrm flipH="1">
            <a:off x="-1788061" y="-416253"/>
            <a:ext cx="4906095" cy="1413437"/>
          </a:xfrm>
          <a:custGeom>
            <a:rect b="b" l="l" r="r" t="t"/>
            <a:pathLst>
              <a:path extrusionOk="0" h="53519" w="264337">
                <a:moveTo>
                  <a:pt x="0" y="0"/>
                </a:moveTo>
                <a:lnTo>
                  <a:pt x="0" y="15527"/>
                </a:lnTo>
                <a:cubicBezTo>
                  <a:pt x="1926" y="15152"/>
                  <a:pt x="3735" y="14976"/>
                  <a:pt x="5438" y="14976"/>
                </a:cubicBezTo>
                <a:cubicBezTo>
                  <a:pt x="30663" y="14976"/>
                  <a:pt x="32875" y="53519"/>
                  <a:pt x="53900" y="53519"/>
                </a:cubicBezTo>
                <a:cubicBezTo>
                  <a:pt x="54445" y="53519"/>
                  <a:pt x="55002" y="53493"/>
                  <a:pt x="55573" y="53440"/>
                </a:cubicBezTo>
                <a:cubicBezTo>
                  <a:pt x="76094" y="51555"/>
                  <a:pt x="75382" y="25592"/>
                  <a:pt x="95618" y="25592"/>
                </a:cubicBezTo>
                <a:cubicBezTo>
                  <a:pt x="98284" y="25592"/>
                  <a:pt x="101312" y="26042"/>
                  <a:pt x="104800" y="27057"/>
                </a:cubicBezTo>
                <a:cubicBezTo>
                  <a:pt x="116474" y="30462"/>
                  <a:pt x="126065" y="31818"/>
                  <a:pt x="134168" y="31818"/>
                </a:cubicBezTo>
                <a:cubicBezTo>
                  <a:pt x="165913" y="31818"/>
                  <a:pt x="174833" y="11001"/>
                  <a:pt x="196809" y="11001"/>
                </a:cubicBezTo>
                <a:cubicBezTo>
                  <a:pt x="197872" y="11001"/>
                  <a:pt x="198967" y="11050"/>
                  <a:pt x="200095" y="11152"/>
                </a:cubicBezTo>
                <a:cubicBezTo>
                  <a:pt x="229610" y="13799"/>
                  <a:pt x="221509" y="30730"/>
                  <a:pt x="264337" y="35806"/>
                </a:cubicBezTo>
                <a:lnTo>
                  <a:pt x="26433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9" name="Google Shape;959;g30efef9eb1b_0_1902"/>
          <p:cNvSpPr txBox="1"/>
          <p:nvPr>
            <p:ph type="title"/>
          </p:nvPr>
        </p:nvSpPr>
        <p:spPr>
          <a:xfrm flipH="1">
            <a:off x="1393306" y="2700367"/>
            <a:ext cx="2022300" cy="507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960" name="Google Shape;960;g30efef9eb1b_0_1902"/>
          <p:cNvSpPr txBox="1"/>
          <p:nvPr>
            <p:ph idx="1" type="subTitle"/>
          </p:nvPr>
        </p:nvSpPr>
        <p:spPr>
          <a:xfrm flipH="1">
            <a:off x="1393306" y="3123264"/>
            <a:ext cx="2022300" cy="86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961" name="Google Shape;961;g30efef9eb1b_0_1902"/>
          <p:cNvSpPr txBox="1"/>
          <p:nvPr>
            <p:ph idx="2" type="title"/>
          </p:nvPr>
        </p:nvSpPr>
        <p:spPr>
          <a:xfrm flipH="1">
            <a:off x="3560862" y="4639200"/>
            <a:ext cx="2022300" cy="507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962" name="Google Shape;962;g30efef9eb1b_0_1902"/>
          <p:cNvSpPr txBox="1"/>
          <p:nvPr>
            <p:ph idx="3" type="subTitle"/>
          </p:nvPr>
        </p:nvSpPr>
        <p:spPr>
          <a:xfrm flipH="1">
            <a:off x="3560862" y="5062097"/>
            <a:ext cx="2022300" cy="86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963" name="Google Shape;963;g30efef9eb1b_0_1902"/>
          <p:cNvSpPr txBox="1"/>
          <p:nvPr>
            <p:ph idx="4" type="title"/>
          </p:nvPr>
        </p:nvSpPr>
        <p:spPr>
          <a:xfrm flipH="1">
            <a:off x="5728394" y="2700350"/>
            <a:ext cx="2022300" cy="507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964" name="Google Shape;964;g30efef9eb1b_0_1902"/>
          <p:cNvSpPr txBox="1"/>
          <p:nvPr>
            <p:ph idx="5" type="subTitle"/>
          </p:nvPr>
        </p:nvSpPr>
        <p:spPr>
          <a:xfrm flipH="1">
            <a:off x="5728394" y="3123247"/>
            <a:ext cx="2022300" cy="86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965" name="Google Shape;965;g30efef9eb1b_0_1902"/>
          <p:cNvSpPr/>
          <p:nvPr/>
        </p:nvSpPr>
        <p:spPr>
          <a:xfrm flipH="1" rot="5014864">
            <a:off x="862492" y="5786314"/>
            <a:ext cx="2229057" cy="2182052"/>
          </a:xfrm>
          <a:custGeom>
            <a:rect b="b" l="l" r="r" t="t"/>
            <a:pathLst>
              <a:path extrusionOk="0" h="139852" w="184937">
                <a:moveTo>
                  <a:pt x="59024" y="1"/>
                </a:moveTo>
                <a:cubicBezTo>
                  <a:pt x="37702" y="1"/>
                  <a:pt x="17942" y="12858"/>
                  <a:pt x="11925" y="32587"/>
                </a:cubicBezTo>
                <a:cubicBezTo>
                  <a:pt x="1" y="71595"/>
                  <a:pt x="35681" y="113191"/>
                  <a:pt x="79310" y="130384"/>
                </a:cubicBezTo>
                <a:cubicBezTo>
                  <a:pt x="95983" y="136984"/>
                  <a:pt x="112612" y="139851"/>
                  <a:pt x="127490" y="139851"/>
                </a:cubicBezTo>
                <a:cubicBezTo>
                  <a:pt x="160532" y="139851"/>
                  <a:pt x="184937" y="125708"/>
                  <a:pt x="182005" y="106905"/>
                </a:cubicBezTo>
                <a:cubicBezTo>
                  <a:pt x="175997" y="67251"/>
                  <a:pt x="140409" y="105334"/>
                  <a:pt x="114805" y="42848"/>
                </a:cubicBezTo>
                <a:cubicBezTo>
                  <a:pt x="102395" y="12395"/>
                  <a:pt x="79957" y="1"/>
                  <a:pt x="5902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6" name="Google Shape;966;g30efef9eb1b_0_1902"/>
          <p:cNvSpPr/>
          <p:nvPr/>
        </p:nvSpPr>
        <p:spPr>
          <a:xfrm flipH="1" rot="-9648435">
            <a:off x="-1274421" y="5798910"/>
            <a:ext cx="4977725" cy="1308482"/>
          </a:xfrm>
          <a:custGeom>
            <a:rect b="b" l="l" r="r" t="t"/>
            <a:pathLst>
              <a:path extrusionOk="0" h="48804" w="264364">
                <a:moveTo>
                  <a:pt x="0" y="1"/>
                </a:moveTo>
                <a:lnTo>
                  <a:pt x="0" y="34052"/>
                </a:lnTo>
                <a:cubicBezTo>
                  <a:pt x="3219" y="35165"/>
                  <a:pt x="6028" y="35625"/>
                  <a:pt x="8547" y="35625"/>
                </a:cubicBezTo>
                <a:cubicBezTo>
                  <a:pt x="20567" y="35625"/>
                  <a:pt x="25980" y="25146"/>
                  <a:pt x="37813" y="25146"/>
                </a:cubicBezTo>
                <a:cubicBezTo>
                  <a:pt x="42388" y="25146"/>
                  <a:pt x="47922" y="26712"/>
                  <a:pt x="55168" y="31055"/>
                </a:cubicBezTo>
                <a:cubicBezTo>
                  <a:pt x="70462" y="40234"/>
                  <a:pt x="80176" y="48502"/>
                  <a:pt x="91777" y="48502"/>
                </a:cubicBezTo>
                <a:cubicBezTo>
                  <a:pt x="98366" y="48502"/>
                  <a:pt x="105563" y="45836"/>
                  <a:pt x="114738" y="39155"/>
                </a:cubicBezTo>
                <a:cubicBezTo>
                  <a:pt x="122916" y="33205"/>
                  <a:pt x="129075" y="31386"/>
                  <a:pt x="134351" y="31386"/>
                </a:cubicBezTo>
                <a:cubicBezTo>
                  <a:pt x="142654" y="31386"/>
                  <a:pt x="148772" y="35892"/>
                  <a:pt x="157136" y="35892"/>
                </a:cubicBezTo>
                <a:cubicBezTo>
                  <a:pt x="163427" y="35892"/>
                  <a:pt x="170988" y="33343"/>
                  <a:pt x="181706" y="24412"/>
                </a:cubicBezTo>
                <a:cubicBezTo>
                  <a:pt x="184794" y="21838"/>
                  <a:pt x="187774" y="20762"/>
                  <a:pt x="190680" y="20762"/>
                </a:cubicBezTo>
                <a:cubicBezTo>
                  <a:pt x="205031" y="20762"/>
                  <a:pt x="217584" y="46994"/>
                  <a:pt x="232473" y="48634"/>
                </a:cubicBezTo>
                <a:cubicBezTo>
                  <a:pt x="233525" y="48749"/>
                  <a:pt x="234513" y="48803"/>
                  <a:pt x="235446" y="48803"/>
                </a:cubicBezTo>
                <a:cubicBezTo>
                  <a:pt x="246713" y="48803"/>
                  <a:pt x="250150" y="40916"/>
                  <a:pt x="264364" y="38048"/>
                </a:cubicBezTo>
                <a:lnTo>
                  <a:pt x="26436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7" name="Google Shape;967;g30efef9eb1b_0_1902"/>
          <p:cNvSpPr/>
          <p:nvPr/>
        </p:nvSpPr>
        <p:spPr>
          <a:xfrm flipH="1" rot="-10198455">
            <a:off x="-768806" y="5974052"/>
            <a:ext cx="4938554" cy="1408047"/>
          </a:xfrm>
          <a:custGeom>
            <a:rect b="b" l="l" r="r" t="t"/>
            <a:pathLst>
              <a:path extrusionOk="0" h="53519" w="264337">
                <a:moveTo>
                  <a:pt x="0" y="0"/>
                </a:moveTo>
                <a:lnTo>
                  <a:pt x="0" y="15527"/>
                </a:lnTo>
                <a:cubicBezTo>
                  <a:pt x="1926" y="15152"/>
                  <a:pt x="3735" y="14976"/>
                  <a:pt x="5438" y="14976"/>
                </a:cubicBezTo>
                <a:cubicBezTo>
                  <a:pt x="30663" y="14976"/>
                  <a:pt x="32875" y="53519"/>
                  <a:pt x="53900" y="53519"/>
                </a:cubicBezTo>
                <a:cubicBezTo>
                  <a:pt x="54445" y="53519"/>
                  <a:pt x="55002" y="53493"/>
                  <a:pt x="55573" y="53440"/>
                </a:cubicBezTo>
                <a:cubicBezTo>
                  <a:pt x="76094" y="51555"/>
                  <a:pt x="75382" y="25592"/>
                  <a:pt x="95618" y="25592"/>
                </a:cubicBezTo>
                <a:cubicBezTo>
                  <a:pt x="98284" y="25592"/>
                  <a:pt x="101312" y="26042"/>
                  <a:pt x="104800" y="27057"/>
                </a:cubicBezTo>
                <a:cubicBezTo>
                  <a:pt x="116474" y="30462"/>
                  <a:pt x="126065" y="31818"/>
                  <a:pt x="134168" y="31818"/>
                </a:cubicBezTo>
                <a:cubicBezTo>
                  <a:pt x="165913" y="31818"/>
                  <a:pt x="174833" y="11001"/>
                  <a:pt x="196809" y="11001"/>
                </a:cubicBezTo>
                <a:cubicBezTo>
                  <a:pt x="197872" y="11001"/>
                  <a:pt x="198967" y="11050"/>
                  <a:pt x="200095" y="11152"/>
                </a:cubicBezTo>
                <a:cubicBezTo>
                  <a:pt x="229610" y="13799"/>
                  <a:pt x="221509" y="30730"/>
                  <a:pt x="264337" y="35806"/>
                </a:cubicBezTo>
                <a:lnTo>
                  <a:pt x="26433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8" name="Google Shape;968;g30efef9eb1b_0_1902"/>
          <p:cNvSpPr txBox="1"/>
          <p:nvPr>
            <p:ph idx="6" type="title"/>
          </p:nvPr>
        </p:nvSpPr>
        <p:spPr>
          <a:xfrm>
            <a:off x="540000" y="484367"/>
            <a:ext cx="80640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969" name="Google Shape;969;g30efef9eb1b_0_1902"/>
          <p:cNvSpPr/>
          <p:nvPr/>
        </p:nvSpPr>
        <p:spPr>
          <a:xfrm rot="5400000">
            <a:off x="1169681" y="1152708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0" name="Google Shape;970;g30efef9eb1b_0_1902"/>
          <p:cNvSpPr/>
          <p:nvPr/>
        </p:nvSpPr>
        <p:spPr>
          <a:xfrm rot="5400000">
            <a:off x="1179869" y="597262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1" name="Google Shape;971;g30efef9eb1b_0_1902"/>
          <p:cNvSpPr/>
          <p:nvPr/>
        </p:nvSpPr>
        <p:spPr>
          <a:xfrm rot="-5400000">
            <a:off x="523806" y="93832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2" name="Google Shape;972;g30efef9eb1b_0_1902"/>
          <p:cNvSpPr/>
          <p:nvPr/>
        </p:nvSpPr>
        <p:spPr>
          <a:xfrm rot="5400000">
            <a:off x="512706" y="5137175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CUSTOM_10">
    <p:spTree>
      <p:nvGrpSpPr>
        <p:cNvPr id="973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" name="Google Shape;974;g30efef9eb1b_0_1920"/>
          <p:cNvSpPr txBox="1"/>
          <p:nvPr>
            <p:ph type="title"/>
          </p:nvPr>
        </p:nvSpPr>
        <p:spPr>
          <a:xfrm>
            <a:off x="2571750" y="484367"/>
            <a:ext cx="40005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975" name="Google Shape;975;g30efef9eb1b_0_1920"/>
          <p:cNvSpPr txBox="1"/>
          <p:nvPr>
            <p:ph idx="1" type="subTitle"/>
          </p:nvPr>
        </p:nvSpPr>
        <p:spPr>
          <a:xfrm>
            <a:off x="4881606" y="4754800"/>
            <a:ext cx="22056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976" name="Google Shape;976;g30efef9eb1b_0_1920"/>
          <p:cNvSpPr txBox="1"/>
          <p:nvPr>
            <p:ph idx="2" type="subTitle"/>
          </p:nvPr>
        </p:nvSpPr>
        <p:spPr>
          <a:xfrm>
            <a:off x="4740306" y="5148200"/>
            <a:ext cx="2488200" cy="86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977" name="Google Shape;977;g30efef9eb1b_0_1920"/>
          <p:cNvSpPr txBox="1"/>
          <p:nvPr>
            <p:ph idx="3" type="subTitle"/>
          </p:nvPr>
        </p:nvSpPr>
        <p:spPr>
          <a:xfrm>
            <a:off x="2014344" y="4754800"/>
            <a:ext cx="20079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978" name="Google Shape;978;g30efef9eb1b_0_1920"/>
          <p:cNvSpPr txBox="1"/>
          <p:nvPr>
            <p:ph idx="4" type="subTitle"/>
          </p:nvPr>
        </p:nvSpPr>
        <p:spPr>
          <a:xfrm>
            <a:off x="1915494" y="5148200"/>
            <a:ext cx="2205600" cy="86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979" name="Google Shape;979;g30efef9eb1b_0_1920"/>
          <p:cNvSpPr/>
          <p:nvPr/>
        </p:nvSpPr>
        <p:spPr>
          <a:xfrm rot="-5400000">
            <a:off x="-1155769" y="995154"/>
            <a:ext cx="3747620" cy="1198053"/>
          </a:xfrm>
          <a:custGeom>
            <a:rect b="b" l="l" r="r" t="t"/>
            <a:pathLst>
              <a:path extrusionOk="0" h="36451" w="64695">
                <a:moveTo>
                  <a:pt x="5503" y="0"/>
                </a:moveTo>
                <a:cubicBezTo>
                  <a:pt x="2589" y="0"/>
                  <a:pt x="1" y="186"/>
                  <a:pt x="237" y="874"/>
                </a:cubicBezTo>
                <a:cubicBezTo>
                  <a:pt x="460" y="1499"/>
                  <a:pt x="4411" y="2169"/>
                  <a:pt x="5259" y="2593"/>
                </a:cubicBezTo>
                <a:cubicBezTo>
                  <a:pt x="7178" y="3552"/>
                  <a:pt x="8897" y="4869"/>
                  <a:pt x="10325" y="6454"/>
                </a:cubicBezTo>
                <a:cubicBezTo>
                  <a:pt x="13673" y="10092"/>
                  <a:pt x="16619" y="21050"/>
                  <a:pt x="24989" y="22345"/>
                </a:cubicBezTo>
                <a:cubicBezTo>
                  <a:pt x="25398" y="22407"/>
                  <a:pt x="25804" y="22437"/>
                  <a:pt x="26206" y="22437"/>
                </a:cubicBezTo>
                <a:cubicBezTo>
                  <a:pt x="31849" y="22437"/>
                  <a:pt x="36809" y="16669"/>
                  <a:pt x="38871" y="15314"/>
                </a:cubicBezTo>
                <a:cubicBezTo>
                  <a:pt x="39863" y="14681"/>
                  <a:pt x="40996" y="14362"/>
                  <a:pt x="42135" y="14362"/>
                </a:cubicBezTo>
                <a:cubicBezTo>
                  <a:pt x="43201" y="14362"/>
                  <a:pt x="44272" y="14642"/>
                  <a:pt x="45232" y="15203"/>
                </a:cubicBezTo>
                <a:cubicBezTo>
                  <a:pt x="49027" y="17502"/>
                  <a:pt x="49071" y="22858"/>
                  <a:pt x="50634" y="27010"/>
                </a:cubicBezTo>
                <a:cubicBezTo>
                  <a:pt x="52642" y="32143"/>
                  <a:pt x="57307" y="35759"/>
                  <a:pt x="62775" y="36450"/>
                </a:cubicBezTo>
                <a:cubicBezTo>
                  <a:pt x="62396" y="25269"/>
                  <a:pt x="63043" y="14065"/>
                  <a:pt x="64694" y="2994"/>
                </a:cubicBezTo>
                <a:cubicBezTo>
                  <a:pt x="57530" y="1745"/>
                  <a:pt x="50232" y="1499"/>
                  <a:pt x="42978" y="1254"/>
                </a:cubicBezTo>
                <a:cubicBezTo>
                  <a:pt x="32957" y="896"/>
                  <a:pt x="22936" y="562"/>
                  <a:pt x="12914" y="249"/>
                </a:cubicBezTo>
                <a:cubicBezTo>
                  <a:pt x="12140" y="215"/>
                  <a:pt x="8634" y="0"/>
                  <a:pt x="5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0" name="Google Shape;980;g30efef9eb1b_0_1920"/>
          <p:cNvSpPr/>
          <p:nvPr/>
        </p:nvSpPr>
        <p:spPr>
          <a:xfrm rot="-5400000">
            <a:off x="-1758594" y="1638185"/>
            <a:ext cx="3814136" cy="751611"/>
          </a:xfrm>
          <a:custGeom>
            <a:rect b="b" l="l" r="r" t="t"/>
            <a:pathLst>
              <a:path extrusionOk="0" h="43165" w="72716">
                <a:moveTo>
                  <a:pt x="36506" y="1"/>
                </a:moveTo>
                <a:cubicBezTo>
                  <a:pt x="24983" y="1"/>
                  <a:pt x="13559" y="1174"/>
                  <a:pt x="0" y="3973"/>
                </a:cubicBezTo>
                <a:cubicBezTo>
                  <a:pt x="982" y="6629"/>
                  <a:pt x="1205" y="12052"/>
                  <a:pt x="1853" y="14262"/>
                </a:cubicBezTo>
                <a:cubicBezTo>
                  <a:pt x="3259" y="19194"/>
                  <a:pt x="12610" y="30220"/>
                  <a:pt x="23859" y="33077"/>
                </a:cubicBezTo>
                <a:cubicBezTo>
                  <a:pt x="25907" y="33596"/>
                  <a:pt x="27823" y="33808"/>
                  <a:pt x="29631" y="33808"/>
                </a:cubicBezTo>
                <a:cubicBezTo>
                  <a:pt x="37728" y="33808"/>
                  <a:pt x="43662" y="29551"/>
                  <a:pt x="49622" y="29551"/>
                </a:cubicBezTo>
                <a:cubicBezTo>
                  <a:pt x="50569" y="29551"/>
                  <a:pt x="51516" y="29659"/>
                  <a:pt x="52472" y="29907"/>
                </a:cubicBezTo>
                <a:cubicBezTo>
                  <a:pt x="60284" y="31938"/>
                  <a:pt x="55507" y="42049"/>
                  <a:pt x="72715" y="43165"/>
                </a:cubicBezTo>
                <a:cubicBezTo>
                  <a:pt x="70483" y="29863"/>
                  <a:pt x="71086" y="16270"/>
                  <a:pt x="71689" y="2812"/>
                </a:cubicBezTo>
                <a:cubicBezTo>
                  <a:pt x="58580" y="1069"/>
                  <a:pt x="47498" y="1"/>
                  <a:pt x="3650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1" name="Google Shape;981;g30efef9eb1b_0_1920"/>
          <p:cNvSpPr/>
          <p:nvPr/>
        </p:nvSpPr>
        <p:spPr>
          <a:xfrm rot="5400000">
            <a:off x="439681" y="1621608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2" name="Google Shape;982;g30efef9eb1b_0_1920"/>
          <p:cNvSpPr/>
          <p:nvPr/>
        </p:nvSpPr>
        <p:spPr>
          <a:xfrm rot="5400000">
            <a:off x="-826685" y="453960"/>
            <a:ext cx="2654214" cy="1054010"/>
          </a:xfrm>
          <a:custGeom>
            <a:rect b="b" l="l" r="r" t="t"/>
            <a:pathLst>
              <a:path extrusionOk="0" h="42859" w="80952">
                <a:moveTo>
                  <a:pt x="7027" y="1"/>
                </a:moveTo>
                <a:cubicBezTo>
                  <a:pt x="6872" y="1"/>
                  <a:pt x="6717" y="3"/>
                  <a:pt x="6562" y="7"/>
                </a:cubicBezTo>
                <a:cubicBezTo>
                  <a:pt x="4866" y="30"/>
                  <a:pt x="3192" y="387"/>
                  <a:pt x="1629" y="1056"/>
                </a:cubicBezTo>
                <a:cubicBezTo>
                  <a:pt x="0" y="1793"/>
                  <a:pt x="89" y="2418"/>
                  <a:pt x="335" y="4114"/>
                </a:cubicBezTo>
                <a:cubicBezTo>
                  <a:pt x="982" y="8332"/>
                  <a:pt x="1652" y="12528"/>
                  <a:pt x="2321" y="16724"/>
                </a:cubicBezTo>
                <a:lnTo>
                  <a:pt x="4241" y="29022"/>
                </a:lnTo>
                <a:cubicBezTo>
                  <a:pt x="4866" y="32972"/>
                  <a:pt x="6160" y="37347"/>
                  <a:pt x="6160" y="41342"/>
                </a:cubicBezTo>
                <a:cubicBezTo>
                  <a:pt x="6227" y="41676"/>
                  <a:pt x="6294" y="42056"/>
                  <a:pt x="6562" y="42257"/>
                </a:cubicBezTo>
                <a:cubicBezTo>
                  <a:pt x="6776" y="42374"/>
                  <a:pt x="7008" y="42440"/>
                  <a:pt x="7256" y="42440"/>
                </a:cubicBezTo>
                <a:cubicBezTo>
                  <a:pt x="7292" y="42440"/>
                  <a:pt x="7328" y="42438"/>
                  <a:pt x="7365" y="42435"/>
                </a:cubicBezTo>
                <a:cubicBezTo>
                  <a:pt x="18275" y="42693"/>
                  <a:pt x="29189" y="42859"/>
                  <a:pt x="40102" y="42859"/>
                </a:cubicBezTo>
                <a:cubicBezTo>
                  <a:pt x="53724" y="42859"/>
                  <a:pt x="67345" y="42601"/>
                  <a:pt x="80951" y="41944"/>
                </a:cubicBezTo>
                <a:cubicBezTo>
                  <a:pt x="71220" y="38596"/>
                  <a:pt x="61154" y="36409"/>
                  <a:pt x="50910" y="35450"/>
                </a:cubicBezTo>
                <a:cubicBezTo>
                  <a:pt x="46357" y="35003"/>
                  <a:pt x="41513" y="34735"/>
                  <a:pt x="37741" y="32124"/>
                </a:cubicBezTo>
                <a:cubicBezTo>
                  <a:pt x="33880" y="29423"/>
                  <a:pt x="31939" y="24781"/>
                  <a:pt x="30443" y="20317"/>
                </a:cubicBezTo>
                <a:cubicBezTo>
                  <a:pt x="28948" y="15854"/>
                  <a:pt x="27609" y="11144"/>
                  <a:pt x="24439" y="7663"/>
                </a:cubicBezTo>
                <a:cubicBezTo>
                  <a:pt x="22676" y="5743"/>
                  <a:pt x="20422" y="4315"/>
                  <a:pt x="18123" y="3087"/>
                </a:cubicBezTo>
                <a:cubicBezTo>
                  <a:pt x="14732" y="1327"/>
                  <a:pt x="10908" y="1"/>
                  <a:pt x="702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3" name="Google Shape;983;g30efef9eb1b_0_1920"/>
          <p:cNvSpPr/>
          <p:nvPr/>
        </p:nvSpPr>
        <p:spPr>
          <a:xfrm rot="5400000">
            <a:off x="912519" y="1348658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4" name="Google Shape;984;g30efef9eb1b_0_1920"/>
          <p:cNvSpPr/>
          <p:nvPr/>
        </p:nvSpPr>
        <p:spPr>
          <a:xfrm rot="-5400000">
            <a:off x="252906" y="3806158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5" name="Google Shape;985;g30efef9eb1b_0_1920"/>
          <p:cNvSpPr/>
          <p:nvPr/>
        </p:nvSpPr>
        <p:spPr>
          <a:xfrm rot="5400000">
            <a:off x="6619075" y="4548643"/>
            <a:ext cx="3747620" cy="1198053"/>
          </a:xfrm>
          <a:custGeom>
            <a:rect b="b" l="l" r="r" t="t"/>
            <a:pathLst>
              <a:path extrusionOk="0" h="36451" w="64695">
                <a:moveTo>
                  <a:pt x="5503" y="0"/>
                </a:moveTo>
                <a:cubicBezTo>
                  <a:pt x="2589" y="0"/>
                  <a:pt x="1" y="186"/>
                  <a:pt x="237" y="874"/>
                </a:cubicBezTo>
                <a:cubicBezTo>
                  <a:pt x="460" y="1499"/>
                  <a:pt x="4411" y="2169"/>
                  <a:pt x="5259" y="2593"/>
                </a:cubicBezTo>
                <a:cubicBezTo>
                  <a:pt x="7178" y="3552"/>
                  <a:pt x="8897" y="4869"/>
                  <a:pt x="10325" y="6454"/>
                </a:cubicBezTo>
                <a:cubicBezTo>
                  <a:pt x="13673" y="10092"/>
                  <a:pt x="16619" y="21050"/>
                  <a:pt x="24989" y="22345"/>
                </a:cubicBezTo>
                <a:cubicBezTo>
                  <a:pt x="25398" y="22407"/>
                  <a:pt x="25804" y="22437"/>
                  <a:pt x="26206" y="22437"/>
                </a:cubicBezTo>
                <a:cubicBezTo>
                  <a:pt x="31849" y="22437"/>
                  <a:pt x="36809" y="16669"/>
                  <a:pt x="38871" y="15314"/>
                </a:cubicBezTo>
                <a:cubicBezTo>
                  <a:pt x="39863" y="14681"/>
                  <a:pt x="40996" y="14362"/>
                  <a:pt x="42135" y="14362"/>
                </a:cubicBezTo>
                <a:cubicBezTo>
                  <a:pt x="43201" y="14362"/>
                  <a:pt x="44272" y="14642"/>
                  <a:pt x="45232" y="15203"/>
                </a:cubicBezTo>
                <a:cubicBezTo>
                  <a:pt x="49027" y="17502"/>
                  <a:pt x="49071" y="22858"/>
                  <a:pt x="50634" y="27010"/>
                </a:cubicBezTo>
                <a:cubicBezTo>
                  <a:pt x="52642" y="32143"/>
                  <a:pt x="57307" y="35759"/>
                  <a:pt x="62775" y="36450"/>
                </a:cubicBezTo>
                <a:cubicBezTo>
                  <a:pt x="62396" y="25269"/>
                  <a:pt x="63043" y="14065"/>
                  <a:pt x="64694" y="2994"/>
                </a:cubicBezTo>
                <a:cubicBezTo>
                  <a:pt x="57530" y="1745"/>
                  <a:pt x="50232" y="1499"/>
                  <a:pt x="42978" y="1254"/>
                </a:cubicBezTo>
                <a:cubicBezTo>
                  <a:pt x="32957" y="896"/>
                  <a:pt x="22936" y="562"/>
                  <a:pt x="12914" y="249"/>
                </a:cubicBezTo>
                <a:cubicBezTo>
                  <a:pt x="12140" y="215"/>
                  <a:pt x="8634" y="0"/>
                  <a:pt x="5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6" name="Google Shape;986;g30efef9eb1b_0_1920"/>
          <p:cNvSpPr/>
          <p:nvPr/>
        </p:nvSpPr>
        <p:spPr>
          <a:xfrm rot="5400000">
            <a:off x="7155383" y="4352054"/>
            <a:ext cx="3814136" cy="751611"/>
          </a:xfrm>
          <a:custGeom>
            <a:rect b="b" l="l" r="r" t="t"/>
            <a:pathLst>
              <a:path extrusionOk="0" h="43165" w="72716">
                <a:moveTo>
                  <a:pt x="36506" y="1"/>
                </a:moveTo>
                <a:cubicBezTo>
                  <a:pt x="24983" y="1"/>
                  <a:pt x="13559" y="1174"/>
                  <a:pt x="0" y="3973"/>
                </a:cubicBezTo>
                <a:cubicBezTo>
                  <a:pt x="982" y="6629"/>
                  <a:pt x="1205" y="12052"/>
                  <a:pt x="1853" y="14262"/>
                </a:cubicBezTo>
                <a:cubicBezTo>
                  <a:pt x="3259" y="19194"/>
                  <a:pt x="12610" y="30220"/>
                  <a:pt x="23859" y="33077"/>
                </a:cubicBezTo>
                <a:cubicBezTo>
                  <a:pt x="25907" y="33596"/>
                  <a:pt x="27823" y="33808"/>
                  <a:pt x="29631" y="33808"/>
                </a:cubicBezTo>
                <a:cubicBezTo>
                  <a:pt x="37728" y="33808"/>
                  <a:pt x="43662" y="29551"/>
                  <a:pt x="49622" y="29551"/>
                </a:cubicBezTo>
                <a:cubicBezTo>
                  <a:pt x="50569" y="29551"/>
                  <a:pt x="51516" y="29659"/>
                  <a:pt x="52472" y="29907"/>
                </a:cubicBezTo>
                <a:cubicBezTo>
                  <a:pt x="60284" y="31938"/>
                  <a:pt x="55507" y="42049"/>
                  <a:pt x="72715" y="43165"/>
                </a:cubicBezTo>
                <a:cubicBezTo>
                  <a:pt x="70483" y="29863"/>
                  <a:pt x="71086" y="16270"/>
                  <a:pt x="71689" y="2812"/>
                </a:cubicBezTo>
                <a:cubicBezTo>
                  <a:pt x="58580" y="1069"/>
                  <a:pt x="47498" y="1"/>
                  <a:pt x="3650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7" name="Google Shape;987;g30efef9eb1b_0_1920"/>
          <p:cNvSpPr/>
          <p:nvPr/>
        </p:nvSpPr>
        <p:spPr>
          <a:xfrm rot="-5400000">
            <a:off x="8553144" y="495674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8" name="Google Shape;988;g30efef9eb1b_0_1920"/>
          <p:cNvSpPr/>
          <p:nvPr/>
        </p:nvSpPr>
        <p:spPr>
          <a:xfrm rot="-5400000">
            <a:off x="7383396" y="5233880"/>
            <a:ext cx="2654214" cy="1054010"/>
          </a:xfrm>
          <a:custGeom>
            <a:rect b="b" l="l" r="r" t="t"/>
            <a:pathLst>
              <a:path extrusionOk="0" h="42859" w="80952">
                <a:moveTo>
                  <a:pt x="7027" y="1"/>
                </a:moveTo>
                <a:cubicBezTo>
                  <a:pt x="6872" y="1"/>
                  <a:pt x="6717" y="3"/>
                  <a:pt x="6562" y="7"/>
                </a:cubicBezTo>
                <a:cubicBezTo>
                  <a:pt x="4866" y="30"/>
                  <a:pt x="3192" y="387"/>
                  <a:pt x="1629" y="1056"/>
                </a:cubicBezTo>
                <a:cubicBezTo>
                  <a:pt x="0" y="1793"/>
                  <a:pt x="89" y="2418"/>
                  <a:pt x="335" y="4114"/>
                </a:cubicBezTo>
                <a:cubicBezTo>
                  <a:pt x="982" y="8332"/>
                  <a:pt x="1652" y="12528"/>
                  <a:pt x="2321" y="16724"/>
                </a:cubicBezTo>
                <a:lnTo>
                  <a:pt x="4241" y="29022"/>
                </a:lnTo>
                <a:cubicBezTo>
                  <a:pt x="4866" y="32972"/>
                  <a:pt x="6160" y="37347"/>
                  <a:pt x="6160" y="41342"/>
                </a:cubicBezTo>
                <a:cubicBezTo>
                  <a:pt x="6227" y="41676"/>
                  <a:pt x="6294" y="42056"/>
                  <a:pt x="6562" y="42257"/>
                </a:cubicBezTo>
                <a:cubicBezTo>
                  <a:pt x="6776" y="42374"/>
                  <a:pt x="7008" y="42440"/>
                  <a:pt x="7256" y="42440"/>
                </a:cubicBezTo>
                <a:cubicBezTo>
                  <a:pt x="7292" y="42440"/>
                  <a:pt x="7328" y="42438"/>
                  <a:pt x="7365" y="42435"/>
                </a:cubicBezTo>
                <a:cubicBezTo>
                  <a:pt x="18275" y="42693"/>
                  <a:pt x="29189" y="42859"/>
                  <a:pt x="40102" y="42859"/>
                </a:cubicBezTo>
                <a:cubicBezTo>
                  <a:pt x="53724" y="42859"/>
                  <a:pt x="67345" y="42601"/>
                  <a:pt x="80951" y="41944"/>
                </a:cubicBezTo>
                <a:cubicBezTo>
                  <a:pt x="71220" y="38596"/>
                  <a:pt x="61154" y="36409"/>
                  <a:pt x="50910" y="35450"/>
                </a:cubicBezTo>
                <a:cubicBezTo>
                  <a:pt x="46357" y="35003"/>
                  <a:pt x="41513" y="34735"/>
                  <a:pt x="37741" y="32124"/>
                </a:cubicBezTo>
                <a:cubicBezTo>
                  <a:pt x="33880" y="29423"/>
                  <a:pt x="31939" y="24781"/>
                  <a:pt x="30443" y="20317"/>
                </a:cubicBezTo>
                <a:cubicBezTo>
                  <a:pt x="28948" y="15854"/>
                  <a:pt x="27609" y="11144"/>
                  <a:pt x="24439" y="7663"/>
                </a:cubicBezTo>
                <a:cubicBezTo>
                  <a:pt x="22676" y="5743"/>
                  <a:pt x="20422" y="4315"/>
                  <a:pt x="18123" y="3087"/>
                </a:cubicBezTo>
                <a:cubicBezTo>
                  <a:pt x="14732" y="1327"/>
                  <a:pt x="10908" y="1"/>
                  <a:pt x="702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9" name="Google Shape;989;g30efef9eb1b_0_1920"/>
          <p:cNvSpPr/>
          <p:nvPr/>
        </p:nvSpPr>
        <p:spPr>
          <a:xfrm rot="-5400000">
            <a:off x="8167306" y="5294492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0" name="Google Shape;990;g30efef9eb1b_0_1920"/>
          <p:cNvSpPr/>
          <p:nvPr/>
        </p:nvSpPr>
        <p:spPr>
          <a:xfrm rot="5400000">
            <a:off x="8826919" y="2836992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1" name="Google Shape;991;g30efef9eb1b_0_1920"/>
          <p:cNvSpPr/>
          <p:nvPr/>
        </p:nvSpPr>
        <p:spPr>
          <a:xfrm rot="-5400000">
            <a:off x="7513844" y="6268408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2" name="Google Shape;992;g30efef9eb1b_0_1920"/>
          <p:cNvSpPr/>
          <p:nvPr/>
        </p:nvSpPr>
        <p:spPr>
          <a:xfrm rot="5400000">
            <a:off x="1478981" y="30994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1">
    <p:spTree>
      <p:nvGrpSpPr>
        <p:cNvPr id="993" name="Shape 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" name="Google Shape;994;g30efef9eb1b_0_1940"/>
          <p:cNvSpPr txBox="1"/>
          <p:nvPr>
            <p:ph type="title"/>
          </p:nvPr>
        </p:nvSpPr>
        <p:spPr>
          <a:xfrm>
            <a:off x="2629950" y="1319033"/>
            <a:ext cx="3884100" cy="124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995" name="Google Shape;995;g30efef9eb1b_0_1940"/>
          <p:cNvSpPr txBox="1"/>
          <p:nvPr>
            <p:ph idx="1" type="subTitle"/>
          </p:nvPr>
        </p:nvSpPr>
        <p:spPr>
          <a:xfrm>
            <a:off x="3043615" y="2359483"/>
            <a:ext cx="3066900" cy="145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996" name="Google Shape;996;g30efef9eb1b_0_1940"/>
          <p:cNvSpPr txBox="1"/>
          <p:nvPr>
            <p:ph idx="2" type="subTitle"/>
          </p:nvPr>
        </p:nvSpPr>
        <p:spPr>
          <a:xfrm>
            <a:off x="2676890" y="5168667"/>
            <a:ext cx="3790200" cy="37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100">
                <a:solidFill>
                  <a:schemeClr val="dk1"/>
                </a:solidFill>
              </a:defRPr>
            </a:lvl1pPr>
            <a:lvl2pPr lvl="1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997" name="Google Shape;997;g30efef9eb1b_0_1940"/>
          <p:cNvSpPr txBox="1"/>
          <p:nvPr/>
        </p:nvSpPr>
        <p:spPr>
          <a:xfrm>
            <a:off x="2924390" y="4361050"/>
            <a:ext cx="3295200" cy="95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CREDITS</a:t>
            </a:r>
            <a:r>
              <a:rPr lang="en-US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: This presentation template was created by</a:t>
            </a:r>
            <a:r>
              <a:rPr b="1" lang="en-US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b="1" lang="en-US" sz="1100">
                <a:solidFill>
                  <a:schemeClr val="dk1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-US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, including icons by </a:t>
            </a:r>
            <a:r>
              <a:rPr b="1" lang="en-US" sz="1100">
                <a:solidFill>
                  <a:schemeClr val="dk1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-US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, infographics &amp; images by </a:t>
            </a:r>
            <a:r>
              <a:rPr b="1" lang="en-US" sz="1100">
                <a:solidFill>
                  <a:schemeClr val="dk1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1"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98" name="Google Shape;998;g30efef9eb1b_0_1940"/>
          <p:cNvSpPr/>
          <p:nvPr/>
        </p:nvSpPr>
        <p:spPr>
          <a:xfrm rot="-5504237">
            <a:off x="-3636885" y="1593844"/>
            <a:ext cx="8507705" cy="1326846"/>
          </a:xfrm>
          <a:custGeom>
            <a:rect b="b" l="l" r="r" t="t"/>
            <a:pathLst>
              <a:path extrusionOk="0" h="14785" w="79484">
                <a:moveTo>
                  <a:pt x="64823" y="0"/>
                </a:moveTo>
                <a:cubicBezTo>
                  <a:pt x="56730" y="0"/>
                  <a:pt x="48629" y="357"/>
                  <a:pt x="40537" y="566"/>
                </a:cubicBezTo>
                <a:cubicBezTo>
                  <a:pt x="32882" y="767"/>
                  <a:pt x="25204" y="856"/>
                  <a:pt x="17548" y="856"/>
                </a:cubicBezTo>
                <a:lnTo>
                  <a:pt x="6188" y="856"/>
                </a:lnTo>
                <a:cubicBezTo>
                  <a:pt x="5806" y="856"/>
                  <a:pt x="5327" y="841"/>
                  <a:pt x="4808" y="841"/>
                </a:cubicBezTo>
                <a:cubicBezTo>
                  <a:pt x="2720" y="841"/>
                  <a:pt x="0" y="1085"/>
                  <a:pt x="519" y="3534"/>
                </a:cubicBezTo>
                <a:cubicBezTo>
                  <a:pt x="1166" y="6614"/>
                  <a:pt x="4269" y="9560"/>
                  <a:pt x="6746" y="11190"/>
                </a:cubicBezTo>
                <a:cubicBezTo>
                  <a:pt x="10540" y="13712"/>
                  <a:pt x="15160" y="14738"/>
                  <a:pt x="19713" y="14783"/>
                </a:cubicBezTo>
                <a:cubicBezTo>
                  <a:pt x="19807" y="14784"/>
                  <a:pt x="19901" y="14784"/>
                  <a:pt x="19995" y="14784"/>
                </a:cubicBezTo>
                <a:cubicBezTo>
                  <a:pt x="22334" y="14784"/>
                  <a:pt x="24671" y="14518"/>
                  <a:pt x="26967" y="14024"/>
                </a:cubicBezTo>
                <a:cubicBezTo>
                  <a:pt x="29891" y="13377"/>
                  <a:pt x="32703" y="12350"/>
                  <a:pt x="35515" y="11324"/>
                </a:cubicBezTo>
                <a:cubicBezTo>
                  <a:pt x="42724" y="8712"/>
                  <a:pt x="50045" y="6235"/>
                  <a:pt x="57633" y="5141"/>
                </a:cubicBezTo>
                <a:cubicBezTo>
                  <a:pt x="61727" y="4546"/>
                  <a:pt x="65864" y="4360"/>
                  <a:pt x="70011" y="4360"/>
                </a:cubicBezTo>
                <a:cubicBezTo>
                  <a:pt x="73167" y="4360"/>
                  <a:pt x="76330" y="4468"/>
                  <a:pt x="79484" y="4583"/>
                </a:cubicBezTo>
                <a:cubicBezTo>
                  <a:pt x="79461" y="3222"/>
                  <a:pt x="79439" y="1860"/>
                  <a:pt x="79439" y="499"/>
                </a:cubicBezTo>
                <a:cubicBezTo>
                  <a:pt x="74572" y="130"/>
                  <a:pt x="69699" y="0"/>
                  <a:pt x="648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9" name="Google Shape;999;g30efef9eb1b_0_1940"/>
          <p:cNvSpPr/>
          <p:nvPr/>
        </p:nvSpPr>
        <p:spPr>
          <a:xfrm flipH="1" rot="5400000">
            <a:off x="-1665486" y="3911846"/>
            <a:ext cx="4797487" cy="1537331"/>
          </a:xfrm>
          <a:custGeom>
            <a:rect b="b" l="l" r="r" t="t"/>
            <a:pathLst>
              <a:path extrusionOk="0" h="61524" w="143993">
                <a:moveTo>
                  <a:pt x="25900" y="1"/>
                </a:moveTo>
                <a:cubicBezTo>
                  <a:pt x="11671" y="1"/>
                  <a:pt x="1" y="8596"/>
                  <a:pt x="1" y="8596"/>
                </a:cubicBezTo>
                <a:lnTo>
                  <a:pt x="186" y="61523"/>
                </a:lnTo>
                <a:lnTo>
                  <a:pt x="143993" y="61523"/>
                </a:lnTo>
                <a:cubicBezTo>
                  <a:pt x="138074" y="43327"/>
                  <a:pt x="128448" y="39288"/>
                  <a:pt x="117124" y="39288"/>
                </a:cubicBezTo>
                <a:cubicBezTo>
                  <a:pt x="108085" y="39288"/>
                  <a:pt x="97965" y="41861"/>
                  <a:pt x="87783" y="41861"/>
                </a:cubicBezTo>
                <a:cubicBezTo>
                  <a:pt x="83897" y="41861"/>
                  <a:pt x="80003" y="41486"/>
                  <a:pt x="76156" y="40451"/>
                </a:cubicBezTo>
                <a:cubicBezTo>
                  <a:pt x="58842" y="35830"/>
                  <a:pt x="64326" y="18763"/>
                  <a:pt x="43685" y="5269"/>
                </a:cubicBezTo>
                <a:cubicBezTo>
                  <a:pt x="37737" y="1386"/>
                  <a:pt x="31612" y="1"/>
                  <a:pt x="2590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0" name="Google Shape;1000;g30efef9eb1b_0_1940"/>
          <p:cNvSpPr/>
          <p:nvPr/>
        </p:nvSpPr>
        <p:spPr>
          <a:xfrm flipH="1" rot="5400000">
            <a:off x="-964778" y="5362818"/>
            <a:ext cx="2698333" cy="1071475"/>
          </a:xfrm>
          <a:custGeom>
            <a:rect b="b" l="l" r="r" t="t"/>
            <a:pathLst>
              <a:path extrusionOk="0" h="42859" w="80952">
                <a:moveTo>
                  <a:pt x="7027" y="1"/>
                </a:moveTo>
                <a:cubicBezTo>
                  <a:pt x="6872" y="1"/>
                  <a:pt x="6717" y="3"/>
                  <a:pt x="6562" y="7"/>
                </a:cubicBezTo>
                <a:cubicBezTo>
                  <a:pt x="4866" y="30"/>
                  <a:pt x="3192" y="387"/>
                  <a:pt x="1629" y="1056"/>
                </a:cubicBezTo>
                <a:cubicBezTo>
                  <a:pt x="0" y="1793"/>
                  <a:pt x="89" y="2418"/>
                  <a:pt x="335" y="4114"/>
                </a:cubicBezTo>
                <a:cubicBezTo>
                  <a:pt x="982" y="8332"/>
                  <a:pt x="1652" y="12528"/>
                  <a:pt x="2321" y="16724"/>
                </a:cubicBezTo>
                <a:lnTo>
                  <a:pt x="4241" y="29022"/>
                </a:lnTo>
                <a:cubicBezTo>
                  <a:pt x="4866" y="32972"/>
                  <a:pt x="6160" y="37347"/>
                  <a:pt x="6160" y="41342"/>
                </a:cubicBezTo>
                <a:cubicBezTo>
                  <a:pt x="6227" y="41676"/>
                  <a:pt x="6294" y="42056"/>
                  <a:pt x="6562" y="42257"/>
                </a:cubicBezTo>
                <a:cubicBezTo>
                  <a:pt x="6776" y="42374"/>
                  <a:pt x="7008" y="42440"/>
                  <a:pt x="7256" y="42440"/>
                </a:cubicBezTo>
                <a:cubicBezTo>
                  <a:pt x="7292" y="42440"/>
                  <a:pt x="7328" y="42438"/>
                  <a:pt x="7365" y="42435"/>
                </a:cubicBezTo>
                <a:cubicBezTo>
                  <a:pt x="18275" y="42693"/>
                  <a:pt x="29189" y="42859"/>
                  <a:pt x="40102" y="42859"/>
                </a:cubicBezTo>
                <a:cubicBezTo>
                  <a:pt x="53724" y="42859"/>
                  <a:pt x="67345" y="42601"/>
                  <a:pt x="80951" y="41944"/>
                </a:cubicBezTo>
                <a:cubicBezTo>
                  <a:pt x="71220" y="38596"/>
                  <a:pt x="61154" y="36409"/>
                  <a:pt x="50910" y="35450"/>
                </a:cubicBezTo>
                <a:cubicBezTo>
                  <a:pt x="46357" y="35003"/>
                  <a:pt x="41513" y="34735"/>
                  <a:pt x="37741" y="32124"/>
                </a:cubicBezTo>
                <a:cubicBezTo>
                  <a:pt x="33880" y="29423"/>
                  <a:pt x="31939" y="24781"/>
                  <a:pt x="30443" y="20317"/>
                </a:cubicBezTo>
                <a:cubicBezTo>
                  <a:pt x="28948" y="15854"/>
                  <a:pt x="27609" y="11144"/>
                  <a:pt x="24439" y="7663"/>
                </a:cubicBezTo>
                <a:cubicBezTo>
                  <a:pt x="22676" y="5743"/>
                  <a:pt x="20422" y="4315"/>
                  <a:pt x="18123" y="3087"/>
                </a:cubicBezTo>
                <a:cubicBezTo>
                  <a:pt x="14732" y="1327"/>
                  <a:pt x="10908" y="1"/>
                  <a:pt x="702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1" name="Google Shape;1001;g30efef9eb1b_0_1940"/>
          <p:cNvSpPr/>
          <p:nvPr/>
        </p:nvSpPr>
        <p:spPr>
          <a:xfrm>
            <a:off x="771800" y="3676667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2" name="Google Shape;1002;g30efef9eb1b_0_1940"/>
          <p:cNvSpPr/>
          <p:nvPr/>
        </p:nvSpPr>
        <p:spPr>
          <a:xfrm>
            <a:off x="1553300" y="4603400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3" name="Google Shape;1003;g30efef9eb1b_0_1940"/>
          <p:cNvSpPr/>
          <p:nvPr/>
        </p:nvSpPr>
        <p:spPr>
          <a:xfrm>
            <a:off x="804350" y="1401767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4" name="Google Shape;1004;g30efef9eb1b_0_1940"/>
          <p:cNvSpPr/>
          <p:nvPr/>
        </p:nvSpPr>
        <p:spPr>
          <a:xfrm>
            <a:off x="1169650" y="4735000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5" name="Google Shape;1005;g30efef9eb1b_0_1940"/>
          <p:cNvSpPr/>
          <p:nvPr/>
        </p:nvSpPr>
        <p:spPr>
          <a:xfrm>
            <a:off x="376488" y="955867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06" name="Google Shape;1006;g30efef9eb1b_0_1940"/>
          <p:cNvGrpSpPr/>
          <p:nvPr/>
        </p:nvGrpSpPr>
        <p:grpSpPr>
          <a:xfrm rot="10800000">
            <a:off x="7695844" y="-297403"/>
            <a:ext cx="1676378" cy="9277790"/>
            <a:chOff x="-174456" y="-1522725"/>
            <a:chExt cx="1676378" cy="6958517"/>
          </a:xfrm>
        </p:grpSpPr>
        <p:sp>
          <p:nvSpPr>
            <p:cNvPr id="1007" name="Google Shape;1007;g30efef9eb1b_0_1940"/>
            <p:cNvSpPr/>
            <p:nvPr/>
          </p:nvSpPr>
          <p:spPr>
            <a:xfrm rot="-5538951">
              <a:off x="-2574537" y="1029968"/>
              <a:ext cx="6383009" cy="1326004"/>
            </a:xfrm>
            <a:custGeom>
              <a:rect b="b" l="l" r="r" t="t"/>
              <a:pathLst>
                <a:path extrusionOk="0" h="14785" w="79484">
                  <a:moveTo>
                    <a:pt x="64823" y="0"/>
                  </a:moveTo>
                  <a:cubicBezTo>
                    <a:pt x="56730" y="0"/>
                    <a:pt x="48629" y="357"/>
                    <a:pt x="40537" y="566"/>
                  </a:cubicBezTo>
                  <a:cubicBezTo>
                    <a:pt x="32882" y="767"/>
                    <a:pt x="25204" y="856"/>
                    <a:pt x="17548" y="856"/>
                  </a:cubicBezTo>
                  <a:lnTo>
                    <a:pt x="6188" y="856"/>
                  </a:lnTo>
                  <a:cubicBezTo>
                    <a:pt x="5806" y="856"/>
                    <a:pt x="5327" y="841"/>
                    <a:pt x="4808" y="841"/>
                  </a:cubicBezTo>
                  <a:cubicBezTo>
                    <a:pt x="2720" y="841"/>
                    <a:pt x="0" y="1085"/>
                    <a:pt x="519" y="3534"/>
                  </a:cubicBezTo>
                  <a:cubicBezTo>
                    <a:pt x="1166" y="6614"/>
                    <a:pt x="4269" y="9560"/>
                    <a:pt x="6746" y="11190"/>
                  </a:cubicBezTo>
                  <a:cubicBezTo>
                    <a:pt x="10540" y="13712"/>
                    <a:pt x="15160" y="14738"/>
                    <a:pt x="19713" y="14783"/>
                  </a:cubicBezTo>
                  <a:cubicBezTo>
                    <a:pt x="19807" y="14784"/>
                    <a:pt x="19901" y="14784"/>
                    <a:pt x="19995" y="14784"/>
                  </a:cubicBezTo>
                  <a:cubicBezTo>
                    <a:pt x="22334" y="14784"/>
                    <a:pt x="24671" y="14518"/>
                    <a:pt x="26967" y="14024"/>
                  </a:cubicBezTo>
                  <a:cubicBezTo>
                    <a:pt x="29891" y="13377"/>
                    <a:pt x="32703" y="12350"/>
                    <a:pt x="35515" y="11324"/>
                  </a:cubicBezTo>
                  <a:cubicBezTo>
                    <a:pt x="42724" y="8712"/>
                    <a:pt x="50045" y="6235"/>
                    <a:pt x="57633" y="5141"/>
                  </a:cubicBezTo>
                  <a:cubicBezTo>
                    <a:pt x="61727" y="4546"/>
                    <a:pt x="65864" y="4360"/>
                    <a:pt x="70011" y="4360"/>
                  </a:cubicBezTo>
                  <a:cubicBezTo>
                    <a:pt x="73167" y="4360"/>
                    <a:pt x="76330" y="4468"/>
                    <a:pt x="79484" y="4583"/>
                  </a:cubicBezTo>
                  <a:cubicBezTo>
                    <a:pt x="79461" y="3222"/>
                    <a:pt x="79439" y="1860"/>
                    <a:pt x="79439" y="499"/>
                  </a:cubicBezTo>
                  <a:cubicBezTo>
                    <a:pt x="74572" y="130"/>
                    <a:pt x="69699" y="0"/>
                    <a:pt x="648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8" name="Google Shape;1008;g30efef9eb1b_0_1940"/>
            <p:cNvSpPr/>
            <p:nvPr/>
          </p:nvSpPr>
          <p:spPr>
            <a:xfrm flipH="1" rot="5400000">
              <a:off x="-1065756" y="2741763"/>
              <a:ext cx="3598025" cy="1537331"/>
            </a:xfrm>
            <a:custGeom>
              <a:rect b="b" l="l" r="r" t="t"/>
              <a:pathLst>
                <a:path extrusionOk="0" h="61524" w="143993">
                  <a:moveTo>
                    <a:pt x="25900" y="1"/>
                  </a:moveTo>
                  <a:cubicBezTo>
                    <a:pt x="11671" y="1"/>
                    <a:pt x="1" y="8596"/>
                    <a:pt x="1" y="8596"/>
                  </a:cubicBezTo>
                  <a:lnTo>
                    <a:pt x="186" y="61523"/>
                  </a:lnTo>
                  <a:lnTo>
                    <a:pt x="143993" y="61523"/>
                  </a:lnTo>
                  <a:cubicBezTo>
                    <a:pt x="138074" y="43327"/>
                    <a:pt x="128448" y="39288"/>
                    <a:pt x="117124" y="39288"/>
                  </a:cubicBezTo>
                  <a:cubicBezTo>
                    <a:pt x="108085" y="39288"/>
                    <a:pt x="97965" y="41861"/>
                    <a:pt x="87783" y="41861"/>
                  </a:cubicBezTo>
                  <a:cubicBezTo>
                    <a:pt x="83897" y="41861"/>
                    <a:pt x="80003" y="41486"/>
                    <a:pt x="76156" y="40451"/>
                  </a:cubicBezTo>
                  <a:cubicBezTo>
                    <a:pt x="58842" y="35830"/>
                    <a:pt x="64326" y="18763"/>
                    <a:pt x="43685" y="5269"/>
                  </a:cubicBezTo>
                  <a:cubicBezTo>
                    <a:pt x="37737" y="1386"/>
                    <a:pt x="31612" y="1"/>
                    <a:pt x="2590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9" name="Google Shape;1009;g30efef9eb1b_0_1940"/>
            <p:cNvSpPr/>
            <p:nvPr/>
          </p:nvSpPr>
          <p:spPr>
            <a:xfrm flipH="1" rot="5400000">
              <a:off x="-627512" y="3888154"/>
              <a:ext cx="2023800" cy="1071475"/>
            </a:xfrm>
            <a:custGeom>
              <a:rect b="b" l="l" r="r" t="t"/>
              <a:pathLst>
                <a:path extrusionOk="0" h="42859" w="80952">
                  <a:moveTo>
                    <a:pt x="7027" y="1"/>
                  </a:moveTo>
                  <a:cubicBezTo>
                    <a:pt x="6872" y="1"/>
                    <a:pt x="6717" y="3"/>
                    <a:pt x="6562" y="7"/>
                  </a:cubicBezTo>
                  <a:cubicBezTo>
                    <a:pt x="4866" y="30"/>
                    <a:pt x="3192" y="387"/>
                    <a:pt x="1629" y="1056"/>
                  </a:cubicBezTo>
                  <a:cubicBezTo>
                    <a:pt x="0" y="1793"/>
                    <a:pt x="89" y="2418"/>
                    <a:pt x="335" y="4114"/>
                  </a:cubicBezTo>
                  <a:cubicBezTo>
                    <a:pt x="982" y="8332"/>
                    <a:pt x="1652" y="12528"/>
                    <a:pt x="2321" y="16724"/>
                  </a:cubicBezTo>
                  <a:lnTo>
                    <a:pt x="4241" y="29022"/>
                  </a:lnTo>
                  <a:cubicBezTo>
                    <a:pt x="4866" y="32972"/>
                    <a:pt x="6160" y="37347"/>
                    <a:pt x="6160" y="41342"/>
                  </a:cubicBezTo>
                  <a:cubicBezTo>
                    <a:pt x="6227" y="41676"/>
                    <a:pt x="6294" y="42056"/>
                    <a:pt x="6562" y="42257"/>
                  </a:cubicBezTo>
                  <a:cubicBezTo>
                    <a:pt x="6776" y="42374"/>
                    <a:pt x="7008" y="42440"/>
                    <a:pt x="7256" y="42440"/>
                  </a:cubicBezTo>
                  <a:cubicBezTo>
                    <a:pt x="7292" y="42440"/>
                    <a:pt x="7328" y="42438"/>
                    <a:pt x="7365" y="42435"/>
                  </a:cubicBezTo>
                  <a:cubicBezTo>
                    <a:pt x="18275" y="42693"/>
                    <a:pt x="29189" y="42859"/>
                    <a:pt x="40102" y="42859"/>
                  </a:cubicBezTo>
                  <a:cubicBezTo>
                    <a:pt x="53724" y="42859"/>
                    <a:pt x="67345" y="42601"/>
                    <a:pt x="80951" y="41944"/>
                  </a:cubicBezTo>
                  <a:cubicBezTo>
                    <a:pt x="71220" y="38596"/>
                    <a:pt x="61154" y="36409"/>
                    <a:pt x="50910" y="35450"/>
                  </a:cubicBezTo>
                  <a:cubicBezTo>
                    <a:pt x="46357" y="35003"/>
                    <a:pt x="41513" y="34735"/>
                    <a:pt x="37741" y="32124"/>
                  </a:cubicBezTo>
                  <a:cubicBezTo>
                    <a:pt x="33880" y="29423"/>
                    <a:pt x="31939" y="24781"/>
                    <a:pt x="30443" y="20317"/>
                  </a:cubicBezTo>
                  <a:cubicBezTo>
                    <a:pt x="28948" y="15854"/>
                    <a:pt x="27609" y="11144"/>
                    <a:pt x="24439" y="7663"/>
                  </a:cubicBezTo>
                  <a:cubicBezTo>
                    <a:pt x="22676" y="5743"/>
                    <a:pt x="20422" y="4315"/>
                    <a:pt x="18123" y="3087"/>
                  </a:cubicBezTo>
                  <a:cubicBezTo>
                    <a:pt x="14732" y="1327"/>
                    <a:pt x="10908" y="1"/>
                    <a:pt x="70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10" name="Google Shape;1010;g30efef9eb1b_0_1940"/>
          <p:cNvSpPr/>
          <p:nvPr/>
        </p:nvSpPr>
        <p:spPr>
          <a:xfrm flipH="1" rot="10800000">
            <a:off x="7981650" y="3813800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1" name="Google Shape;1011;g30efef9eb1b_0_1940"/>
          <p:cNvSpPr/>
          <p:nvPr/>
        </p:nvSpPr>
        <p:spPr>
          <a:xfrm flipH="1" rot="10800000">
            <a:off x="8332050" y="2633433"/>
            <a:ext cx="98400" cy="1317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2" name="Google Shape;1012;g30efef9eb1b_0_1940"/>
          <p:cNvSpPr/>
          <p:nvPr/>
        </p:nvSpPr>
        <p:spPr>
          <a:xfrm flipH="1" rot="10800000">
            <a:off x="7932450" y="5716133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3" name="Google Shape;1013;g30efef9eb1b_0_1940"/>
          <p:cNvSpPr/>
          <p:nvPr/>
        </p:nvSpPr>
        <p:spPr>
          <a:xfrm flipH="1" rot="10800000">
            <a:off x="7695850" y="2303600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4" name="Google Shape;1014;g30efef9eb1b_0_1940"/>
          <p:cNvSpPr/>
          <p:nvPr/>
        </p:nvSpPr>
        <p:spPr>
          <a:xfrm flipH="1" rot="10800000">
            <a:off x="8299488" y="5989233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11_1">
    <p:spTree>
      <p:nvGrpSpPr>
        <p:cNvPr id="1015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g30efef9eb1b_0_1962"/>
          <p:cNvSpPr txBox="1"/>
          <p:nvPr>
            <p:ph type="title"/>
          </p:nvPr>
        </p:nvSpPr>
        <p:spPr>
          <a:xfrm>
            <a:off x="540000" y="484367"/>
            <a:ext cx="80640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1017" name="Google Shape;1017;g30efef9eb1b_0_1962"/>
          <p:cNvSpPr txBox="1"/>
          <p:nvPr>
            <p:ph idx="1" type="subTitle"/>
          </p:nvPr>
        </p:nvSpPr>
        <p:spPr>
          <a:xfrm>
            <a:off x="2115575" y="2047267"/>
            <a:ext cx="20079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1018" name="Google Shape;1018;g30efef9eb1b_0_1962"/>
          <p:cNvSpPr txBox="1"/>
          <p:nvPr>
            <p:ph idx="2" type="subTitle"/>
          </p:nvPr>
        </p:nvSpPr>
        <p:spPr>
          <a:xfrm>
            <a:off x="2016350" y="2860533"/>
            <a:ext cx="5111400" cy="23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lvl="1" algn="ctr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19" name="Google Shape;1019;g30efef9eb1b_0_1962"/>
          <p:cNvSpPr/>
          <p:nvPr/>
        </p:nvSpPr>
        <p:spPr>
          <a:xfrm flipH="1">
            <a:off x="-178543" y="-157720"/>
            <a:ext cx="3204343" cy="2201549"/>
          </a:xfrm>
          <a:custGeom>
            <a:rect b="b" l="l" r="r" t="t"/>
            <a:pathLst>
              <a:path extrusionOk="0" h="36451" w="64695">
                <a:moveTo>
                  <a:pt x="5503" y="0"/>
                </a:moveTo>
                <a:cubicBezTo>
                  <a:pt x="2589" y="0"/>
                  <a:pt x="1" y="186"/>
                  <a:pt x="237" y="874"/>
                </a:cubicBezTo>
                <a:cubicBezTo>
                  <a:pt x="460" y="1499"/>
                  <a:pt x="4411" y="2169"/>
                  <a:pt x="5259" y="2593"/>
                </a:cubicBezTo>
                <a:cubicBezTo>
                  <a:pt x="7178" y="3552"/>
                  <a:pt x="8897" y="4869"/>
                  <a:pt x="10325" y="6454"/>
                </a:cubicBezTo>
                <a:cubicBezTo>
                  <a:pt x="13673" y="10092"/>
                  <a:pt x="16619" y="21050"/>
                  <a:pt x="24989" y="22345"/>
                </a:cubicBezTo>
                <a:cubicBezTo>
                  <a:pt x="25398" y="22407"/>
                  <a:pt x="25804" y="22437"/>
                  <a:pt x="26206" y="22437"/>
                </a:cubicBezTo>
                <a:cubicBezTo>
                  <a:pt x="31849" y="22437"/>
                  <a:pt x="36809" y="16669"/>
                  <a:pt x="38871" y="15314"/>
                </a:cubicBezTo>
                <a:cubicBezTo>
                  <a:pt x="39863" y="14681"/>
                  <a:pt x="40996" y="14362"/>
                  <a:pt x="42135" y="14362"/>
                </a:cubicBezTo>
                <a:cubicBezTo>
                  <a:pt x="43201" y="14362"/>
                  <a:pt x="44272" y="14642"/>
                  <a:pt x="45232" y="15203"/>
                </a:cubicBezTo>
                <a:cubicBezTo>
                  <a:pt x="49027" y="17502"/>
                  <a:pt x="49071" y="22858"/>
                  <a:pt x="50634" y="27010"/>
                </a:cubicBezTo>
                <a:cubicBezTo>
                  <a:pt x="52642" y="32143"/>
                  <a:pt x="57307" y="35759"/>
                  <a:pt x="62775" y="36450"/>
                </a:cubicBezTo>
                <a:cubicBezTo>
                  <a:pt x="62396" y="25269"/>
                  <a:pt x="63043" y="14065"/>
                  <a:pt x="64694" y="2994"/>
                </a:cubicBezTo>
                <a:cubicBezTo>
                  <a:pt x="57530" y="1745"/>
                  <a:pt x="50232" y="1499"/>
                  <a:pt x="42978" y="1254"/>
                </a:cubicBezTo>
                <a:cubicBezTo>
                  <a:pt x="32957" y="896"/>
                  <a:pt x="22936" y="562"/>
                  <a:pt x="12914" y="249"/>
                </a:cubicBezTo>
                <a:cubicBezTo>
                  <a:pt x="12140" y="215"/>
                  <a:pt x="8634" y="0"/>
                  <a:pt x="550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0" name="Google Shape;1020;g30efef9eb1b_0_1962"/>
          <p:cNvSpPr/>
          <p:nvPr/>
        </p:nvSpPr>
        <p:spPr>
          <a:xfrm flipH="1" rot="10800000">
            <a:off x="-278322" y="-96841"/>
            <a:ext cx="2420522" cy="1378907"/>
          </a:xfrm>
          <a:custGeom>
            <a:rect b="b" l="l" r="r" t="t"/>
            <a:pathLst>
              <a:path extrusionOk="0" h="61524" w="143993">
                <a:moveTo>
                  <a:pt x="25900" y="1"/>
                </a:moveTo>
                <a:cubicBezTo>
                  <a:pt x="11671" y="1"/>
                  <a:pt x="1" y="8596"/>
                  <a:pt x="1" y="8596"/>
                </a:cubicBezTo>
                <a:lnTo>
                  <a:pt x="186" y="61523"/>
                </a:lnTo>
                <a:lnTo>
                  <a:pt x="143993" y="61523"/>
                </a:lnTo>
                <a:cubicBezTo>
                  <a:pt x="138074" y="43327"/>
                  <a:pt x="128448" y="39288"/>
                  <a:pt x="117124" y="39288"/>
                </a:cubicBezTo>
                <a:cubicBezTo>
                  <a:pt x="108085" y="39288"/>
                  <a:pt x="97965" y="41861"/>
                  <a:pt x="87783" y="41861"/>
                </a:cubicBezTo>
                <a:cubicBezTo>
                  <a:pt x="83897" y="41861"/>
                  <a:pt x="80003" y="41486"/>
                  <a:pt x="76156" y="40451"/>
                </a:cubicBezTo>
                <a:cubicBezTo>
                  <a:pt x="58842" y="35830"/>
                  <a:pt x="64326" y="18763"/>
                  <a:pt x="43685" y="5269"/>
                </a:cubicBezTo>
                <a:cubicBezTo>
                  <a:pt x="37737" y="1386"/>
                  <a:pt x="31612" y="1"/>
                  <a:pt x="2590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1" name="Google Shape;1021;g30efef9eb1b_0_1962"/>
          <p:cNvSpPr/>
          <p:nvPr/>
        </p:nvSpPr>
        <p:spPr>
          <a:xfrm rot="-10380916">
            <a:off x="-737935" y="-547993"/>
            <a:ext cx="1849420" cy="1156922"/>
          </a:xfrm>
          <a:custGeom>
            <a:rect b="b" l="l" r="r" t="t"/>
            <a:pathLst>
              <a:path extrusionOk="0" h="23502" w="49839">
                <a:moveTo>
                  <a:pt x="12527" y="1"/>
                </a:moveTo>
                <a:cubicBezTo>
                  <a:pt x="11413" y="1"/>
                  <a:pt x="10247" y="125"/>
                  <a:pt x="9017" y="410"/>
                </a:cubicBezTo>
                <a:cubicBezTo>
                  <a:pt x="4486" y="1459"/>
                  <a:pt x="402" y="6325"/>
                  <a:pt x="157" y="11280"/>
                </a:cubicBezTo>
                <a:cubicBezTo>
                  <a:pt x="0" y="14650"/>
                  <a:pt x="1518" y="19694"/>
                  <a:pt x="5468" y="22238"/>
                </a:cubicBezTo>
                <a:cubicBezTo>
                  <a:pt x="6967" y="23186"/>
                  <a:pt x="8215" y="23502"/>
                  <a:pt x="9471" y="23502"/>
                </a:cubicBezTo>
                <a:cubicBezTo>
                  <a:pt x="10404" y="23502"/>
                  <a:pt x="11341" y="23327"/>
                  <a:pt x="12387" y="23109"/>
                </a:cubicBezTo>
                <a:cubicBezTo>
                  <a:pt x="23723" y="20797"/>
                  <a:pt x="35152" y="18016"/>
                  <a:pt x="46692" y="18016"/>
                </a:cubicBezTo>
                <a:cubicBezTo>
                  <a:pt x="47740" y="18016"/>
                  <a:pt x="48789" y="18039"/>
                  <a:pt x="49839" y="18087"/>
                </a:cubicBezTo>
                <a:cubicBezTo>
                  <a:pt x="49214" y="15520"/>
                  <a:pt x="49147" y="12820"/>
                  <a:pt x="48500" y="10253"/>
                </a:cubicBezTo>
                <a:cubicBezTo>
                  <a:pt x="47830" y="7664"/>
                  <a:pt x="46245" y="3624"/>
                  <a:pt x="43723" y="2486"/>
                </a:cubicBezTo>
                <a:cubicBezTo>
                  <a:pt x="43091" y="2196"/>
                  <a:pt x="42479" y="2074"/>
                  <a:pt x="41873" y="2074"/>
                </a:cubicBezTo>
                <a:cubicBezTo>
                  <a:pt x="38847" y="2074"/>
                  <a:pt x="35967" y="5108"/>
                  <a:pt x="31336" y="5276"/>
                </a:cubicBezTo>
                <a:cubicBezTo>
                  <a:pt x="31216" y="5280"/>
                  <a:pt x="31096" y="5282"/>
                  <a:pt x="30977" y="5282"/>
                </a:cubicBezTo>
                <a:cubicBezTo>
                  <a:pt x="24835" y="5282"/>
                  <a:pt x="19797" y="1"/>
                  <a:pt x="1252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2" name="Google Shape;1022;g30efef9eb1b_0_1962"/>
          <p:cNvSpPr/>
          <p:nvPr/>
        </p:nvSpPr>
        <p:spPr>
          <a:xfrm flipH="1" rot="10800000">
            <a:off x="1722238" y="610895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3" name="Google Shape;1023;g30efef9eb1b_0_1962"/>
          <p:cNvSpPr/>
          <p:nvPr/>
        </p:nvSpPr>
        <p:spPr>
          <a:xfrm flipH="1" rot="10800000">
            <a:off x="832326" y="929445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4" name="Google Shape;1024;g30efef9eb1b_0_1962"/>
          <p:cNvSpPr/>
          <p:nvPr/>
        </p:nvSpPr>
        <p:spPr>
          <a:xfrm flipH="1" rot="10800000">
            <a:off x="61551" y="2109145"/>
            <a:ext cx="98400" cy="131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3">
  <p:cSld name="CUSTOM_11">
    <p:spTree>
      <p:nvGrpSpPr>
        <p:cNvPr id="1025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1026;g30efef9eb1b_0_1972"/>
          <p:cNvSpPr txBox="1"/>
          <p:nvPr>
            <p:ph type="title"/>
          </p:nvPr>
        </p:nvSpPr>
        <p:spPr>
          <a:xfrm>
            <a:off x="3105950" y="484367"/>
            <a:ext cx="29322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1027" name="Google Shape;1027;g30efef9eb1b_0_1972"/>
          <p:cNvSpPr txBox="1"/>
          <p:nvPr>
            <p:ph idx="1" type="subTitle"/>
          </p:nvPr>
        </p:nvSpPr>
        <p:spPr>
          <a:xfrm>
            <a:off x="760275" y="2047267"/>
            <a:ext cx="20079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1028" name="Google Shape;1028;g30efef9eb1b_0_1972"/>
          <p:cNvSpPr txBox="1"/>
          <p:nvPr>
            <p:ph idx="2" type="subTitle"/>
          </p:nvPr>
        </p:nvSpPr>
        <p:spPr>
          <a:xfrm>
            <a:off x="540000" y="2860533"/>
            <a:ext cx="3834000" cy="311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50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lvl="1" algn="ctr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29" name="Google Shape;1029;g30efef9eb1b_0_1972"/>
          <p:cNvSpPr txBox="1"/>
          <p:nvPr>
            <p:ph idx="3" type="subTitle"/>
          </p:nvPr>
        </p:nvSpPr>
        <p:spPr>
          <a:xfrm>
            <a:off x="4564200" y="2047267"/>
            <a:ext cx="20079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1030" name="Google Shape;1030;g30efef9eb1b_0_1972"/>
          <p:cNvSpPr txBox="1"/>
          <p:nvPr>
            <p:ph idx="4" type="subTitle"/>
          </p:nvPr>
        </p:nvSpPr>
        <p:spPr>
          <a:xfrm>
            <a:off x="4440600" y="2860533"/>
            <a:ext cx="3834000" cy="311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50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lvl="1" algn="ctr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31" name="Google Shape;1031;g30efef9eb1b_0_1972"/>
          <p:cNvSpPr/>
          <p:nvPr/>
        </p:nvSpPr>
        <p:spPr>
          <a:xfrm>
            <a:off x="6082076" y="-157720"/>
            <a:ext cx="3204343" cy="2201549"/>
          </a:xfrm>
          <a:custGeom>
            <a:rect b="b" l="l" r="r" t="t"/>
            <a:pathLst>
              <a:path extrusionOk="0" h="36451" w="64695">
                <a:moveTo>
                  <a:pt x="5503" y="0"/>
                </a:moveTo>
                <a:cubicBezTo>
                  <a:pt x="2589" y="0"/>
                  <a:pt x="1" y="186"/>
                  <a:pt x="237" y="874"/>
                </a:cubicBezTo>
                <a:cubicBezTo>
                  <a:pt x="460" y="1499"/>
                  <a:pt x="4411" y="2169"/>
                  <a:pt x="5259" y="2593"/>
                </a:cubicBezTo>
                <a:cubicBezTo>
                  <a:pt x="7178" y="3552"/>
                  <a:pt x="8897" y="4869"/>
                  <a:pt x="10325" y="6454"/>
                </a:cubicBezTo>
                <a:cubicBezTo>
                  <a:pt x="13673" y="10092"/>
                  <a:pt x="16619" y="21050"/>
                  <a:pt x="24989" y="22345"/>
                </a:cubicBezTo>
                <a:cubicBezTo>
                  <a:pt x="25398" y="22407"/>
                  <a:pt x="25804" y="22437"/>
                  <a:pt x="26206" y="22437"/>
                </a:cubicBezTo>
                <a:cubicBezTo>
                  <a:pt x="31849" y="22437"/>
                  <a:pt x="36809" y="16669"/>
                  <a:pt x="38871" y="15314"/>
                </a:cubicBezTo>
                <a:cubicBezTo>
                  <a:pt x="39863" y="14681"/>
                  <a:pt x="40996" y="14362"/>
                  <a:pt x="42135" y="14362"/>
                </a:cubicBezTo>
                <a:cubicBezTo>
                  <a:pt x="43201" y="14362"/>
                  <a:pt x="44272" y="14642"/>
                  <a:pt x="45232" y="15203"/>
                </a:cubicBezTo>
                <a:cubicBezTo>
                  <a:pt x="49027" y="17502"/>
                  <a:pt x="49071" y="22858"/>
                  <a:pt x="50634" y="27010"/>
                </a:cubicBezTo>
                <a:cubicBezTo>
                  <a:pt x="52642" y="32143"/>
                  <a:pt x="57307" y="35759"/>
                  <a:pt x="62775" y="36450"/>
                </a:cubicBezTo>
                <a:cubicBezTo>
                  <a:pt x="62396" y="25269"/>
                  <a:pt x="63043" y="14065"/>
                  <a:pt x="64694" y="2994"/>
                </a:cubicBezTo>
                <a:cubicBezTo>
                  <a:pt x="57530" y="1745"/>
                  <a:pt x="50232" y="1499"/>
                  <a:pt x="42978" y="1254"/>
                </a:cubicBezTo>
                <a:cubicBezTo>
                  <a:pt x="32957" y="896"/>
                  <a:pt x="22936" y="562"/>
                  <a:pt x="12914" y="249"/>
                </a:cubicBezTo>
                <a:cubicBezTo>
                  <a:pt x="12140" y="215"/>
                  <a:pt x="8634" y="0"/>
                  <a:pt x="550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2" name="Google Shape;1032;g30efef9eb1b_0_1972"/>
          <p:cNvSpPr/>
          <p:nvPr/>
        </p:nvSpPr>
        <p:spPr>
          <a:xfrm rot="10800000">
            <a:off x="6965676" y="-96841"/>
            <a:ext cx="2420522" cy="1378907"/>
          </a:xfrm>
          <a:custGeom>
            <a:rect b="b" l="l" r="r" t="t"/>
            <a:pathLst>
              <a:path extrusionOk="0" h="61524" w="143993">
                <a:moveTo>
                  <a:pt x="25900" y="1"/>
                </a:moveTo>
                <a:cubicBezTo>
                  <a:pt x="11671" y="1"/>
                  <a:pt x="1" y="8596"/>
                  <a:pt x="1" y="8596"/>
                </a:cubicBezTo>
                <a:lnTo>
                  <a:pt x="186" y="61523"/>
                </a:lnTo>
                <a:lnTo>
                  <a:pt x="143993" y="61523"/>
                </a:lnTo>
                <a:cubicBezTo>
                  <a:pt x="138074" y="43327"/>
                  <a:pt x="128448" y="39288"/>
                  <a:pt x="117124" y="39288"/>
                </a:cubicBezTo>
                <a:cubicBezTo>
                  <a:pt x="108085" y="39288"/>
                  <a:pt x="97965" y="41861"/>
                  <a:pt x="87783" y="41861"/>
                </a:cubicBezTo>
                <a:cubicBezTo>
                  <a:pt x="83897" y="41861"/>
                  <a:pt x="80003" y="41486"/>
                  <a:pt x="76156" y="40451"/>
                </a:cubicBezTo>
                <a:cubicBezTo>
                  <a:pt x="58842" y="35830"/>
                  <a:pt x="64326" y="18763"/>
                  <a:pt x="43685" y="5269"/>
                </a:cubicBezTo>
                <a:cubicBezTo>
                  <a:pt x="37737" y="1386"/>
                  <a:pt x="31612" y="1"/>
                  <a:pt x="2590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3" name="Google Shape;1033;g30efef9eb1b_0_1972"/>
          <p:cNvSpPr/>
          <p:nvPr/>
        </p:nvSpPr>
        <p:spPr>
          <a:xfrm flipH="1" rot="10380916">
            <a:off x="7996390" y="-547993"/>
            <a:ext cx="1849420" cy="1156922"/>
          </a:xfrm>
          <a:custGeom>
            <a:rect b="b" l="l" r="r" t="t"/>
            <a:pathLst>
              <a:path extrusionOk="0" h="23502" w="49839">
                <a:moveTo>
                  <a:pt x="12527" y="1"/>
                </a:moveTo>
                <a:cubicBezTo>
                  <a:pt x="11413" y="1"/>
                  <a:pt x="10247" y="125"/>
                  <a:pt x="9017" y="410"/>
                </a:cubicBezTo>
                <a:cubicBezTo>
                  <a:pt x="4486" y="1459"/>
                  <a:pt x="402" y="6325"/>
                  <a:pt x="157" y="11280"/>
                </a:cubicBezTo>
                <a:cubicBezTo>
                  <a:pt x="0" y="14650"/>
                  <a:pt x="1518" y="19694"/>
                  <a:pt x="5468" y="22238"/>
                </a:cubicBezTo>
                <a:cubicBezTo>
                  <a:pt x="6967" y="23186"/>
                  <a:pt x="8215" y="23502"/>
                  <a:pt x="9471" y="23502"/>
                </a:cubicBezTo>
                <a:cubicBezTo>
                  <a:pt x="10404" y="23502"/>
                  <a:pt x="11341" y="23327"/>
                  <a:pt x="12387" y="23109"/>
                </a:cubicBezTo>
                <a:cubicBezTo>
                  <a:pt x="23723" y="20797"/>
                  <a:pt x="35152" y="18016"/>
                  <a:pt x="46692" y="18016"/>
                </a:cubicBezTo>
                <a:cubicBezTo>
                  <a:pt x="47740" y="18016"/>
                  <a:pt x="48789" y="18039"/>
                  <a:pt x="49839" y="18087"/>
                </a:cubicBezTo>
                <a:cubicBezTo>
                  <a:pt x="49214" y="15520"/>
                  <a:pt x="49147" y="12820"/>
                  <a:pt x="48500" y="10253"/>
                </a:cubicBezTo>
                <a:cubicBezTo>
                  <a:pt x="47830" y="7664"/>
                  <a:pt x="46245" y="3624"/>
                  <a:pt x="43723" y="2486"/>
                </a:cubicBezTo>
                <a:cubicBezTo>
                  <a:pt x="43091" y="2196"/>
                  <a:pt x="42479" y="2074"/>
                  <a:pt x="41873" y="2074"/>
                </a:cubicBezTo>
                <a:cubicBezTo>
                  <a:pt x="38847" y="2074"/>
                  <a:pt x="35967" y="5108"/>
                  <a:pt x="31336" y="5276"/>
                </a:cubicBezTo>
                <a:cubicBezTo>
                  <a:pt x="31216" y="5280"/>
                  <a:pt x="31096" y="5282"/>
                  <a:pt x="30977" y="5282"/>
                </a:cubicBezTo>
                <a:cubicBezTo>
                  <a:pt x="24835" y="5282"/>
                  <a:pt x="19797" y="1"/>
                  <a:pt x="1252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4" name="Google Shape;1034;g30efef9eb1b_0_1972"/>
          <p:cNvSpPr/>
          <p:nvPr/>
        </p:nvSpPr>
        <p:spPr>
          <a:xfrm rot="10800000">
            <a:off x="7222138" y="610895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5" name="Google Shape;1035;g30efef9eb1b_0_1972"/>
          <p:cNvSpPr/>
          <p:nvPr/>
        </p:nvSpPr>
        <p:spPr>
          <a:xfrm rot="10800000">
            <a:off x="8177150" y="929445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6" name="Google Shape;1036;g30efef9eb1b_0_1972"/>
          <p:cNvSpPr/>
          <p:nvPr/>
        </p:nvSpPr>
        <p:spPr>
          <a:xfrm rot="10800000">
            <a:off x="8947925" y="2109145"/>
            <a:ext cx="98400" cy="131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49">
    <p:spTree>
      <p:nvGrpSpPr>
        <p:cNvPr id="1037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g30efef9eb1b_0_1984"/>
          <p:cNvSpPr/>
          <p:nvPr/>
        </p:nvSpPr>
        <p:spPr>
          <a:xfrm rot="10800000">
            <a:off x="2251306" y="-170"/>
            <a:ext cx="4462873" cy="1413234"/>
          </a:xfrm>
          <a:custGeom>
            <a:rect b="b" l="l" r="r" t="t"/>
            <a:pathLst>
              <a:path extrusionOk="0" h="76391" w="283357">
                <a:moveTo>
                  <a:pt x="0" y="76391"/>
                </a:moveTo>
                <a:cubicBezTo>
                  <a:pt x="0" y="76391"/>
                  <a:pt x="7446" y="11303"/>
                  <a:pt x="69809" y="27459"/>
                </a:cubicBezTo>
                <a:cubicBezTo>
                  <a:pt x="163419" y="51659"/>
                  <a:pt x="141479" y="1"/>
                  <a:pt x="215011" y="3524"/>
                </a:cubicBezTo>
                <a:cubicBezTo>
                  <a:pt x="283357" y="6716"/>
                  <a:pt x="283024" y="76391"/>
                  <a:pt x="283024" y="7639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9" name="Google Shape;1039;g30efef9eb1b_0_1984"/>
          <p:cNvSpPr/>
          <p:nvPr/>
        </p:nvSpPr>
        <p:spPr>
          <a:xfrm flipH="1" rot="10799255">
            <a:off x="-6750" y="598"/>
            <a:ext cx="9154265" cy="1083067"/>
          </a:xfrm>
          <a:custGeom>
            <a:rect b="b" l="l" r="r" t="t"/>
            <a:pathLst>
              <a:path extrusionOk="0" h="43920" w="264364">
                <a:moveTo>
                  <a:pt x="219423" y="1"/>
                </a:moveTo>
                <a:cubicBezTo>
                  <a:pt x="218735" y="1"/>
                  <a:pt x="218026" y="14"/>
                  <a:pt x="217297" y="39"/>
                </a:cubicBezTo>
                <a:cubicBezTo>
                  <a:pt x="193855" y="856"/>
                  <a:pt x="190998" y="14255"/>
                  <a:pt x="172689" y="14255"/>
                </a:cubicBezTo>
                <a:cubicBezTo>
                  <a:pt x="167988" y="14255"/>
                  <a:pt x="162268" y="13372"/>
                  <a:pt x="154919" y="11165"/>
                </a:cubicBezTo>
                <a:cubicBezTo>
                  <a:pt x="146746" y="8716"/>
                  <a:pt x="139552" y="7721"/>
                  <a:pt x="133072" y="7721"/>
                </a:cubicBezTo>
                <a:cubicBezTo>
                  <a:pt x="104893" y="7721"/>
                  <a:pt x="90210" y="26543"/>
                  <a:pt x="67183" y="26543"/>
                </a:cubicBezTo>
                <a:cubicBezTo>
                  <a:pt x="66131" y="26543"/>
                  <a:pt x="65061" y="26504"/>
                  <a:pt x="63971" y="26422"/>
                </a:cubicBezTo>
                <a:cubicBezTo>
                  <a:pt x="34457" y="24207"/>
                  <a:pt x="42828" y="9572"/>
                  <a:pt x="0" y="5305"/>
                </a:cubicBezTo>
                <a:lnTo>
                  <a:pt x="0" y="43920"/>
                </a:lnTo>
                <a:lnTo>
                  <a:pt x="264364" y="43920"/>
                </a:lnTo>
                <a:lnTo>
                  <a:pt x="264364" y="9491"/>
                </a:lnTo>
                <a:cubicBezTo>
                  <a:pt x="261782" y="9924"/>
                  <a:pt x="259493" y="10114"/>
                  <a:pt x="257424" y="10114"/>
                </a:cubicBezTo>
                <a:cubicBezTo>
                  <a:pt x="242345" y="10114"/>
                  <a:pt x="238978" y="1"/>
                  <a:pt x="21942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0" name="Google Shape;1040;g30efef9eb1b_0_1984"/>
          <p:cNvSpPr/>
          <p:nvPr/>
        </p:nvSpPr>
        <p:spPr>
          <a:xfrm rot="-10799255">
            <a:off x="235" y="503"/>
            <a:ext cx="9154265" cy="1154288"/>
          </a:xfrm>
          <a:custGeom>
            <a:rect b="b" l="l" r="r" t="t"/>
            <a:pathLst>
              <a:path extrusionOk="0" h="40820" w="264364">
                <a:moveTo>
                  <a:pt x="224094" y="1"/>
                </a:moveTo>
                <a:cubicBezTo>
                  <a:pt x="221694" y="1"/>
                  <a:pt x="219079" y="167"/>
                  <a:pt x="216217" y="530"/>
                </a:cubicBezTo>
                <a:cubicBezTo>
                  <a:pt x="190574" y="3768"/>
                  <a:pt x="189388" y="22268"/>
                  <a:pt x="168921" y="22268"/>
                </a:cubicBezTo>
                <a:cubicBezTo>
                  <a:pt x="166175" y="22268"/>
                  <a:pt x="163082" y="21935"/>
                  <a:pt x="159536" y="21188"/>
                </a:cubicBezTo>
                <a:cubicBezTo>
                  <a:pt x="147862" y="18719"/>
                  <a:pt x="138271" y="17735"/>
                  <a:pt x="130168" y="17735"/>
                </a:cubicBezTo>
                <a:cubicBezTo>
                  <a:pt x="98424" y="17735"/>
                  <a:pt x="89504" y="32828"/>
                  <a:pt x="67530" y="32828"/>
                </a:cubicBezTo>
                <a:cubicBezTo>
                  <a:pt x="66466" y="32828"/>
                  <a:pt x="65371" y="32792"/>
                  <a:pt x="64241" y="32718"/>
                </a:cubicBezTo>
                <a:cubicBezTo>
                  <a:pt x="34727" y="30801"/>
                  <a:pt x="42828" y="18541"/>
                  <a:pt x="0" y="14842"/>
                </a:cubicBezTo>
                <a:lnTo>
                  <a:pt x="0" y="40819"/>
                </a:lnTo>
                <a:lnTo>
                  <a:pt x="264364" y="40819"/>
                </a:lnTo>
                <a:lnTo>
                  <a:pt x="264364" y="17785"/>
                </a:lnTo>
                <a:cubicBezTo>
                  <a:pt x="250431" y="15121"/>
                  <a:pt x="247008" y="1"/>
                  <a:pt x="22409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1" name="Google Shape;1041;g30efef9eb1b_0_1984"/>
          <p:cNvSpPr/>
          <p:nvPr/>
        </p:nvSpPr>
        <p:spPr>
          <a:xfrm flipH="1" rot="-4761395">
            <a:off x="4678618" y="4257387"/>
            <a:ext cx="1917497" cy="4647062"/>
          </a:xfrm>
          <a:custGeom>
            <a:rect b="b" l="l" r="r" t="t"/>
            <a:pathLst>
              <a:path extrusionOk="0" h="139852" w="184937">
                <a:moveTo>
                  <a:pt x="59024" y="1"/>
                </a:moveTo>
                <a:cubicBezTo>
                  <a:pt x="37702" y="1"/>
                  <a:pt x="17942" y="12858"/>
                  <a:pt x="11925" y="32587"/>
                </a:cubicBezTo>
                <a:cubicBezTo>
                  <a:pt x="1" y="71595"/>
                  <a:pt x="35681" y="113191"/>
                  <a:pt x="79310" y="130384"/>
                </a:cubicBezTo>
                <a:cubicBezTo>
                  <a:pt x="95983" y="136984"/>
                  <a:pt x="112612" y="139851"/>
                  <a:pt x="127490" y="139851"/>
                </a:cubicBezTo>
                <a:cubicBezTo>
                  <a:pt x="160532" y="139851"/>
                  <a:pt x="184937" y="125708"/>
                  <a:pt x="182005" y="106905"/>
                </a:cubicBezTo>
                <a:cubicBezTo>
                  <a:pt x="175997" y="67251"/>
                  <a:pt x="140409" y="105334"/>
                  <a:pt x="114805" y="42848"/>
                </a:cubicBezTo>
                <a:cubicBezTo>
                  <a:pt x="102395" y="12395"/>
                  <a:pt x="79957" y="1"/>
                  <a:pt x="5902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2" name="Google Shape;1042;g30efef9eb1b_0_1984"/>
          <p:cNvSpPr/>
          <p:nvPr/>
        </p:nvSpPr>
        <p:spPr>
          <a:xfrm flipH="1" rot="10800000">
            <a:off x="1" y="5924099"/>
            <a:ext cx="9154264" cy="1115659"/>
          </a:xfrm>
          <a:custGeom>
            <a:rect b="b" l="l" r="r" t="t"/>
            <a:pathLst>
              <a:path extrusionOk="0" h="48804" w="264364">
                <a:moveTo>
                  <a:pt x="0" y="1"/>
                </a:moveTo>
                <a:lnTo>
                  <a:pt x="0" y="34052"/>
                </a:lnTo>
                <a:cubicBezTo>
                  <a:pt x="3219" y="35165"/>
                  <a:pt x="6028" y="35625"/>
                  <a:pt x="8547" y="35625"/>
                </a:cubicBezTo>
                <a:cubicBezTo>
                  <a:pt x="20567" y="35625"/>
                  <a:pt x="25980" y="25146"/>
                  <a:pt x="37813" y="25146"/>
                </a:cubicBezTo>
                <a:cubicBezTo>
                  <a:pt x="42388" y="25146"/>
                  <a:pt x="47922" y="26712"/>
                  <a:pt x="55168" y="31055"/>
                </a:cubicBezTo>
                <a:cubicBezTo>
                  <a:pt x="70462" y="40234"/>
                  <a:pt x="80176" y="48502"/>
                  <a:pt x="91777" y="48502"/>
                </a:cubicBezTo>
                <a:cubicBezTo>
                  <a:pt x="98366" y="48502"/>
                  <a:pt x="105563" y="45836"/>
                  <a:pt x="114738" y="39155"/>
                </a:cubicBezTo>
                <a:cubicBezTo>
                  <a:pt x="122916" y="33205"/>
                  <a:pt x="129075" y="31386"/>
                  <a:pt x="134351" y="31386"/>
                </a:cubicBezTo>
                <a:cubicBezTo>
                  <a:pt x="142654" y="31386"/>
                  <a:pt x="148772" y="35892"/>
                  <a:pt x="157136" y="35892"/>
                </a:cubicBezTo>
                <a:cubicBezTo>
                  <a:pt x="163427" y="35892"/>
                  <a:pt x="170988" y="33343"/>
                  <a:pt x="181706" y="24412"/>
                </a:cubicBezTo>
                <a:cubicBezTo>
                  <a:pt x="184794" y="21838"/>
                  <a:pt x="187774" y="20762"/>
                  <a:pt x="190680" y="20762"/>
                </a:cubicBezTo>
                <a:cubicBezTo>
                  <a:pt x="205031" y="20762"/>
                  <a:pt x="217584" y="46994"/>
                  <a:pt x="232473" y="48634"/>
                </a:cubicBezTo>
                <a:cubicBezTo>
                  <a:pt x="233525" y="48749"/>
                  <a:pt x="234513" y="48803"/>
                  <a:pt x="235446" y="48803"/>
                </a:cubicBezTo>
                <a:cubicBezTo>
                  <a:pt x="246713" y="48803"/>
                  <a:pt x="250150" y="40916"/>
                  <a:pt x="264364" y="38048"/>
                </a:cubicBezTo>
                <a:lnTo>
                  <a:pt x="26436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3" name="Google Shape;1043;g30efef9eb1b_0_1984"/>
          <p:cNvSpPr/>
          <p:nvPr/>
        </p:nvSpPr>
        <p:spPr>
          <a:xfrm flipH="1" rot="10800000">
            <a:off x="-6750" y="5822257"/>
            <a:ext cx="9161260" cy="1223444"/>
          </a:xfrm>
          <a:custGeom>
            <a:rect b="b" l="l" r="r" t="t"/>
            <a:pathLst>
              <a:path extrusionOk="0" h="53519" w="264337">
                <a:moveTo>
                  <a:pt x="0" y="0"/>
                </a:moveTo>
                <a:lnTo>
                  <a:pt x="0" y="15527"/>
                </a:lnTo>
                <a:cubicBezTo>
                  <a:pt x="1926" y="15152"/>
                  <a:pt x="3735" y="14976"/>
                  <a:pt x="5438" y="14976"/>
                </a:cubicBezTo>
                <a:cubicBezTo>
                  <a:pt x="30663" y="14976"/>
                  <a:pt x="32875" y="53519"/>
                  <a:pt x="53900" y="53519"/>
                </a:cubicBezTo>
                <a:cubicBezTo>
                  <a:pt x="54445" y="53519"/>
                  <a:pt x="55002" y="53493"/>
                  <a:pt x="55573" y="53440"/>
                </a:cubicBezTo>
                <a:cubicBezTo>
                  <a:pt x="76094" y="51555"/>
                  <a:pt x="75382" y="25592"/>
                  <a:pt x="95618" y="25592"/>
                </a:cubicBezTo>
                <a:cubicBezTo>
                  <a:pt x="98284" y="25592"/>
                  <a:pt x="101312" y="26042"/>
                  <a:pt x="104800" y="27057"/>
                </a:cubicBezTo>
                <a:cubicBezTo>
                  <a:pt x="116474" y="30462"/>
                  <a:pt x="126065" y="31818"/>
                  <a:pt x="134168" y="31818"/>
                </a:cubicBezTo>
                <a:cubicBezTo>
                  <a:pt x="165913" y="31818"/>
                  <a:pt x="174833" y="11001"/>
                  <a:pt x="196809" y="11001"/>
                </a:cubicBezTo>
                <a:cubicBezTo>
                  <a:pt x="197872" y="11001"/>
                  <a:pt x="198967" y="11050"/>
                  <a:pt x="200095" y="11152"/>
                </a:cubicBezTo>
                <a:cubicBezTo>
                  <a:pt x="229610" y="13799"/>
                  <a:pt x="221509" y="30730"/>
                  <a:pt x="264337" y="35806"/>
                </a:cubicBezTo>
                <a:lnTo>
                  <a:pt x="26433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4" name="Google Shape;1044;g30efef9eb1b_0_1984"/>
          <p:cNvSpPr/>
          <p:nvPr/>
        </p:nvSpPr>
        <p:spPr>
          <a:xfrm rot="5400000">
            <a:off x="8199481" y="569854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5" name="Google Shape;1045;g30efef9eb1b_0_1984"/>
          <p:cNvSpPr/>
          <p:nvPr/>
        </p:nvSpPr>
        <p:spPr>
          <a:xfrm rot="5400000">
            <a:off x="2759619" y="585082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6" name="Google Shape;1046;g30efef9eb1b_0_1984"/>
          <p:cNvSpPr/>
          <p:nvPr/>
        </p:nvSpPr>
        <p:spPr>
          <a:xfrm rot="-5400000">
            <a:off x="6515456" y="555632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7" name="Google Shape;1047;g30efef9eb1b_0_1984"/>
          <p:cNvSpPr/>
          <p:nvPr/>
        </p:nvSpPr>
        <p:spPr>
          <a:xfrm rot="5400000">
            <a:off x="393681" y="524504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8" name="Google Shape;1048;g30efef9eb1b_0_1984"/>
          <p:cNvSpPr/>
          <p:nvPr/>
        </p:nvSpPr>
        <p:spPr>
          <a:xfrm rot="5400000">
            <a:off x="7205906" y="1116108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9" name="Google Shape;1049;g30efef9eb1b_0_1984"/>
          <p:cNvSpPr/>
          <p:nvPr/>
        </p:nvSpPr>
        <p:spPr>
          <a:xfrm rot="5400000">
            <a:off x="5864669" y="971792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0" name="Google Shape;1050;g30efef9eb1b_0_1984"/>
          <p:cNvSpPr/>
          <p:nvPr/>
        </p:nvSpPr>
        <p:spPr>
          <a:xfrm rot="5400000">
            <a:off x="2494281" y="91274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50">
    <p:spTree>
      <p:nvGrpSpPr>
        <p:cNvPr id="105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Google Shape;1052;g30efef9eb1b_0_1998"/>
          <p:cNvSpPr/>
          <p:nvPr/>
        </p:nvSpPr>
        <p:spPr>
          <a:xfrm flipH="1" rot="10800000">
            <a:off x="1206036" y="5881088"/>
            <a:ext cx="3936983" cy="977110"/>
          </a:xfrm>
          <a:custGeom>
            <a:rect b="b" l="l" r="r" t="t"/>
            <a:pathLst>
              <a:path extrusionOk="0" h="92815" w="299106">
                <a:moveTo>
                  <a:pt x="296744" y="0"/>
                </a:moveTo>
                <a:cubicBezTo>
                  <a:pt x="296744" y="0"/>
                  <a:pt x="299105" y="58876"/>
                  <a:pt x="213742" y="35045"/>
                </a:cubicBezTo>
                <a:cubicBezTo>
                  <a:pt x="149627" y="17191"/>
                  <a:pt x="133321" y="92815"/>
                  <a:pt x="82635" y="92815"/>
                </a:cubicBezTo>
                <a:cubicBezTo>
                  <a:pt x="45376" y="92815"/>
                  <a:pt x="1" y="70755"/>
                  <a:pt x="13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3" name="Google Shape;1053;g30efef9eb1b_0_1998"/>
          <p:cNvSpPr/>
          <p:nvPr/>
        </p:nvSpPr>
        <p:spPr>
          <a:xfrm flipH="1">
            <a:off x="3939637" y="131"/>
            <a:ext cx="5126677" cy="1727983"/>
          </a:xfrm>
          <a:custGeom>
            <a:rect b="b" l="l" r="r" t="t"/>
            <a:pathLst>
              <a:path extrusionOk="0" h="92815" w="299106">
                <a:moveTo>
                  <a:pt x="296744" y="0"/>
                </a:moveTo>
                <a:cubicBezTo>
                  <a:pt x="296744" y="0"/>
                  <a:pt x="299105" y="58876"/>
                  <a:pt x="213742" y="35045"/>
                </a:cubicBezTo>
                <a:cubicBezTo>
                  <a:pt x="149627" y="17191"/>
                  <a:pt x="133321" y="92815"/>
                  <a:pt x="82635" y="92815"/>
                </a:cubicBezTo>
                <a:cubicBezTo>
                  <a:pt x="45376" y="92815"/>
                  <a:pt x="1" y="70755"/>
                  <a:pt x="13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4" name="Google Shape;1054;g30efef9eb1b_0_1998"/>
          <p:cNvSpPr/>
          <p:nvPr/>
        </p:nvSpPr>
        <p:spPr>
          <a:xfrm rot="10800000">
            <a:off x="-1374513" y="5522325"/>
            <a:ext cx="5735030" cy="1335873"/>
          </a:xfrm>
          <a:custGeom>
            <a:rect b="b" l="l" r="r" t="t"/>
            <a:pathLst>
              <a:path extrusionOk="0" h="107710" w="295582">
                <a:moveTo>
                  <a:pt x="3890" y="648"/>
                </a:moveTo>
                <a:cubicBezTo>
                  <a:pt x="3890" y="648"/>
                  <a:pt x="1" y="60607"/>
                  <a:pt x="64065" y="49263"/>
                </a:cubicBezTo>
                <a:cubicBezTo>
                  <a:pt x="132883" y="37164"/>
                  <a:pt x="123484" y="107710"/>
                  <a:pt x="183551" y="107710"/>
                </a:cubicBezTo>
                <a:cubicBezTo>
                  <a:pt x="232814" y="107710"/>
                  <a:pt x="209155" y="40513"/>
                  <a:pt x="252368" y="34787"/>
                </a:cubicBezTo>
                <a:cubicBezTo>
                  <a:pt x="295582" y="29061"/>
                  <a:pt x="285751" y="0"/>
                  <a:pt x="28575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5" name="Google Shape;1055;g30efef9eb1b_0_1998"/>
          <p:cNvSpPr/>
          <p:nvPr/>
        </p:nvSpPr>
        <p:spPr>
          <a:xfrm flipH="1" rot="10800000">
            <a:off x="5013459" y="401"/>
            <a:ext cx="4130832" cy="1963654"/>
          </a:xfrm>
          <a:custGeom>
            <a:rect b="b" l="l" r="r" t="t"/>
            <a:pathLst>
              <a:path extrusionOk="0" h="154588" w="285673">
                <a:moveTo>
                  <a:pt x="2715" y="154588"/>
                </a:moveTo>
                <a:cubicBezTo>
                  <a:pt x="2715" y="154588"/>
                  <a:pt x="0" y="113633"/>
                  <a:pt x="45298" y="113633"/>
                </a:cubicBezTo>
                <a:cubicBezTo>
                  <a:pt x="90596" y="113633"/>
                  <a:pt x="125888" y="112160"/>
                  <a:pt x="135972" y="50651"/>
                </a:cubicBezTo>
                <a:cubicBezTo>
                  <a:pt x="144194" y="621"/>
                  <a:pt x="221914" y="1"/>
                  <a:pt x="238978" y="40955"/>
                </a:cubicBezTo>
                <a:cubicBezTo>
                  <a:pt x="255965" y="81987"/>
                  <a:pt x="285673" y="81987"/>
                  <a:pt x="285673" y="81987"/>
                </a:cubicBezTo>
                <a:lnTo>
                  <a:pt x="285673" y="1545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6" name="Google Shape;1056;g30efef9eb1b_0_1998"/>
          <p:cNvSpPr/>
          <p:nvPr/>
        </p:nvSpPr>
        <p:spPr>
          <a:xfrm rot="10800000">
            <a:off x="5628786" y="817"/>
            <a:ext cx="3515148" cy="1963381"/>
          </a:xfrm>
          <a:custGeom>
            <a:rect b="b" l="l" r="r" t="t"/>
            <a:pathLst>
              <a:path extrusionOk="0" h="196093" w="305002">
                <a:moveTo>
                  <a:pt x="0" y="27686"/>
                </a:moveTo>
                <a:cubicBezTo>
                  <a:pt x="0" y="27686"/>
                  <a:pt x="68206" y="0"/>
                  <a:pt x="88558" y="59039"/>
                </a:cubicBezTo>
                <a:cubicBezTo>
                  <a:pt x="108910" y="118077"/>
                  <a:pt x="211769" y="29244"/>
                  <a:pt x="211769" y="120186"/>
                </a:cubicBezTo>
                <a:cubicBezTo>
                  <a:pt x="211769" y="172257"/>
                  <a:pt x="305002" y="135404"/>
                  <a:pt x="280800" y="196092"/>
                </a:cubicBezTo>
                <a:lnTo>
                  <a:pt x="0" y="196092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7" name="Google Shape;1057;g30efef9eb1b_0_1998"/>
          <p:cNvSpPr/>
          <p:nvPr/>
        </p:nvSpPr>
        <p:spPr>
          <a:xfrm flipH="1" rot="10800000">
            <a:off x="-77156" y="5684735"/>
            <a:ext cx="3937105" cy="1173464"/>
          </a:xfrm>
          <a:custGeom>
            <a:rect b="b" l="l" r="r" t="t"/>
            <a:pathLst>
              <a:path extrusionOk="0" h="130204" w="294198">
                <a:moveTo>
                  <a:pt x="283570" y="0"/>
                </a:moveTo>
                <a:cubicBezTo>
                  <a:pt x="283570" y="0"/>
                  <a:pt x="294198" y="57826"/>
                  <a:pt x="203889" y="45181"/>
                </a:cubicBezTo>
                <a:cubicBezTo>
                  <a:pt x="141812" y="36461"/>
                  <a:pt x="157999" y="89109"/>
                  <a:pt x="113581" y="109929"/>
                </a:cubicBezTo>
                <a:cubicBezTo>
                  <a:pt x="70252" y="130203"/>
                  <a:pt x="37442" y="67963"/>
                  <a:pt x="0" y="114071"/>
                </a:cubicBezTo>
                <a:lnTo>
                  <a:pt x="0" y="436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8" name="Google Shape;1058;g30efef9eb1b_0_1998"/>
          <p:cNvSpPr/>
          <p:nvPr/>
        </p:nvSpPr>
        <p:spPr>
          <a:xfrm>
            <a:off x="1958250" y="5429367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9" name="Google Shape;1059;g30efef9eb1b_0_1998"/>
          <p:cNvSpPr/>
          <p:nvPr/>
        </p:nvSpPr>
        <p:spPr>
          <a:xfrm>
            <a:off x="285300" y="5140833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0" name="Google Shape;1060;g30efef9eb1b_0_1998"/>
          <p:cNvSpPr/>
          <p:nvPr/>
        </p:nvSpPr>
        <p:spPr>
          <a:xfrm>
            <a:off x="4522800" y="6523667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1" name="Google Shape;1061;g30efef9eb1b_0_1998"/>
          <p:cNvSpPr/>
          <p:nvPr/>
        </p:nvSpPr>
        <p:spPr>
          <a:xfrm flipH="1" rot="10800000">
            <a:off x="6363775" y="1509933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2" name="Google Shape;1062;g30efef9eb1b_0_1998"/>
          <p:cNvSpPr/>
          <p:nvPr/>
        </p:nvSpPr>
        <p:spPr>
          <a:xfrm flipH="1" rot="10800000">
            <a:off x="8271400" y="1788567"/>
            <a:ext cx="98400" cy="1317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3" name="Google Shape;1063;g30efef9eb1b_0_1998"/>
          <p:cNvSpPr/>
          <p:nvPr/>
        </p:nvSpPr>
        <p:spPr>
          <a:xfrm flipH="1" rot="10800000">
            <a:off x="4360525" y="431067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2">
  <p:cSld name="CUSTOM_51">
    <p:spTree>
      <p:nvGrpSpPr>
        <p:cNvPr id="1064" name="Shape 1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Google Shape;1065;g30efef9eb1b_0_2011"/>
          <p:cNvSpPr/>
          <p:nvPr/>
        </p:nvSpPr>
        <p:spPr>
          <a:xfrm flipH="1" rot="-5400000">
            <a:off x="6642926" y="3590665"/>
            <a:ext cx="3257897" cy="939991"/>
          </a:xfrm>
          <a:custGeom>
            <a:rect b="b" l="l" r="r" t="t"/>
            <a:pathLst>
              <a:path extrusionOk="0" h="76391" w="283357">
                <a:moveTo>
                  <a:pt x="0" y="76391"/>
                </a:moveTo>
                <a:cubicBezTo>
                  <a:pt x="0" y="76391"/>
                  <a:pt x="7446" y="11303"/>
                  <a:pt x="69809" y="27459"/>
                </a:cubicBezTo>
                <a:cubicBezTo>
                  <a:pt x="163419" y="51659"/>
                  <a:pt x="141479" y="1"/>
                  <a:pt x="215011" y="3524"/>
                </a:cubicBezTo>
                <a:cubicBezTo>
                  <a:pt x="283357" y="6716"/>
                  <a:pt x="283024" y="76391"/>
                  <a:pt x="283024" y="7639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6" name="Google Shape;1066;g30efef9eb1b_0_2011"/>
          <p:cNvSpPr/>
          <p:nvPr/>
        </p:nvSpPr>
        <p:spPr>
          <a:xfrm rot="-5399623">
            <a:off x="5572984" y="2455235"/>
            <a:ext cx="6020229" cy="1121168"/>
          </a:xfrm>
          <a:custGeom>
            <a:rect b="b" l="l" r="r" t="t"/>
            <a:pathLst>
              <a:path extrusionOk="0" h="43920" w="264364">
                <a:moveTo>
                  <a:pt x="219423" y="1"/>
                </a:moveTo>
                <a:cubicBezTo>
                  <a:pt x="218735" y="1"/>
                  <a:pt x="218026" y="14"/>
                  <a:pt x="217297" y="39"/>
                </a:cubicBezTo>
                <a:cubicBezTo>
                  <a:pt x="193855" y="856"/>
                  <a:pt x="190998" y="14255"/>
                  <a:pt x="172689" y="14255"/>
                </a:cubicBezTo>
                <a:cubicBezTo>
                  <a:pt x="167988" y="14255"/>
                  <a:pt x="162268" y="13372"/>
                  <a:pt x="154919" y="11165"/>
                </a:cubicBezTo>
                <a:cubicBezTo>
                  <a:pt x="146746" y="8716"/>
                  <a:pt x="139552" y="7721"/>
                  <a:pt x="133072" y="7721"/>
                </a:cubicBezTo>
                <a:cubicBezTo>
                  <a:pt x="104893" y="7721"/>
                  <a:pt x="90210" y="26543"/>
                  <a:pt x="67183" y="26543"/>
                </a:cubicBezTo>
                <a:cubicBezTo>
                  <a:pt x="66131" y="26543"/>
                  <a:pt x="65061" y="26504"/>
                  <a:pt x="63971" y="26422"/>
                </a:cubicBezTo>
                <a:cubicBezTo>
                  <a:pt x="34457" y="24207"/>
                  <a:pt x="42828" y="9572"/>
                  <a:pt x="0" y="5305"/>
                </a:cubicBezTo>
                <a:lnTo>
                  <a:pt x="0" y="43920"/>
                </a:lnTo>
                <a:lnTo>
                  <a:pt x="264364" y="43920"/>
                </a:lnTo>
                <a:lnTo>
                  <a:pt x="264364" y="9491"/>
                </a:lnTo>
                <a:cubicBezTo>
                  <a:pt x="261782" y="9924"/>
                  <a:pt x="259493" y="10114"/>
                  <a:pt x="257424" y="10114"/>
                </a:cubicBezTo>
                <a:cubicBezTo>
                  <a:pt x="242345" y="10114"/>
                  <a:pt x="238978" y="1"/>
                  <a:pt x="21942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7" name="Google Shape;1067;g30efef9eb1b_0_2011"/>
          <p:cNvSpPr/>
          <p:nvPr/>
        </p:nvSpPr>
        <p:spPr>
          <a:xfrm flipH="1" rot="-5400330">
            <a:off x="5105253" y="2831425"/>
            <a:ext cx="6882056" cy="1194801"/>
          </a:xfrm>
          <a:custGeom>
            <a:rect b="b" l="l" r="r" t="t"/>
            <a:pathLst>
              <a:path extrusionOk="0" h="40820" w="264364">
                <a:moveTo>
                  <a:pt x="224094" y="1"/>
                </a:moveTo>
                <a:cubicBezTo>
                  <a:pt x="221694" y="1"/>
                  <a:pt x="219079" y="167"/>
                  <a:pt x="216217" y="530"/>
                </a:cubicBezTo>
                <a:cubicBezTo>
                  <a:pt x="190574" y="3768"/>
                  <a:pt x="189388" y="22268"/>
                  <a:pt x="168921" y="22268"/>
                </a:cubicBezTo>
                <a:cubicBezTo>
                  <a:pt x="166175" y="22268"/>
                  <a:pt x="163082" y="21935"/>
                  <a:pt x="159536" y="21188"/>
                </a:cubicBezTo>
                <a:cubicBezTo>
                  <a:pt x="147862" y="18719"/>
                  <a:pt x="138271" y="17735"/>
                  <a:pt x="130168" y="17735"/>
                </a:cubicBezTo>
                <a:cubicBezTo>
                  <a:pt x="98424" y="17735"/>
                  <a:pt x="89504" y="32828"/>
                  <a:pt x="67530" y="32828"/>
                </a:cubicBezTo>
                <a:cubicBezTo>
                  <a:pt x="66466" y="32828"/>
                  <a:pt x="65371" y="32792"/>
                  <a:pt x="64241" y="32718"/>
                </a:cubicBezTo>
                <a:cubicBezTo>
                  <a:pt x="34727" y="30801"/>
                  <a:pt x="42828" y="18541"/>
                  <a:pt x="0" y="14842"/>
                </a:cubicBezTo>
                <a:lnTo>
                  <a:pt x="0" y="40819"/>
                </a:lnTo>
                <a:lnTo>
                  <a:pt x="264364" y="40819"/>
                </a:lnTo>
                <a:lnTo>
                  <a:pt x="264364" y="17785"/>
                </a:lnTo>
                <a:cubicBezTo>
                  <a:pt x="250431" y="15121"/>
                  <a:pt x="247008" y="1"/>
                  <a:pt x="22409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8" name="Google Shape;1068;g30efef9eb1b_0_2011"/>
          <p:cNvSpPr/>
          <p:nvPr/>
        </p:nvSpPr>
        <p:spPr>
          <a:xfrm rot="-5400000">
            <a:off x="-2646413" y="2673085"/>
            <a:ext cx="6836562" cy="1543736"/>
          </a:xfrm>
          <a:custGeom>
            <a:rect b="b" l="l" r="r" t="t"/>
            <a:pathLst>
              <a:path extrusionOk="0" h="61867" w="246008">
                <a:moveTo>
                  <a:pt x="1" y="0"/>
                </a:moveTo>
                <a:cubicBezTo>
                  <a:pt x="1" y="0"/>
                  <a:pt x="3900" y="44992"/>
                  <a:pt x="39194" y="57840"/>
                </a:cubicBezTo>
                <a:cubicBezTo>
                  <a:pt x="46974" y="60669"/>
                  <a:pt x="53930" y="61867"/>
                  <a:pt x="60240" y="61867"/>
                </a:cubicBezTo>
                <a:cubicBezTo>
                  <a:pt x="95172" y="61867"/>
                  <a:pt x="110319" y="25159"/>
                  <a:pt x="135837" y="25159"/>
                </a:cubicBezTo>
                <a:cubicBezTo>
                  <a:pt x="138295" y="25159"/>
                  <a:pt x="140849" y="25499"/>
                  <a:pt x="143526" y="26246"/>
                </a:cubicBezTo>
                <a:cubicBezTo>
                  <a:pt x="159260" y="30639"/>
                  <a:pt x="172714" y="32419"/>
                  <a:pt x="184185" y="32419"/>
                </a:cubicBezTo>
                <a:cubicBezTo>
                  <a:pt x="233145" y="32419"/>
                  <a:pt x="246008" y="0"/>
                  <a:pt x="24600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9" name="Google Shape;1069;g30efef9eb1b_0_2011"/>
          <p:cNvSpPr/>
          <p:nvPr/>
        </p:nvSpPr>
        <p:spPr>
          <a:xfrm rot="-5400000">
            <a:off x="-2783625" y="2789257"/>
            <a:ext cx="6857602" cy="1290352"/>
          </a:xfrm>
          <a:custGeom>
            <a:rect b="b" l="l" r="r" t="t"/>
            <a:pathLst>
              <a:path extrusionOk="0" h="61984" w="264364">
                <a:moveTo>
                  <a:pt x="0" y="0"/>
                </a:moveTo>
                <a:lnTo>
                  <a:pt x="0" y="60406"/>
                </a:lnTo>
                <a:cubicBezTo>
                  <a:pt x="2845" y="61497"/>
                  <a:pt x="5907" y="61983"/>
                  <a:pt x="9094" y="61983"/>
                </a:cubicBezTo>
                <a:cubicBezTo>
                  <a:pt x="26664" y="61983"/>
                  <a:pt x="48053" y="47209"/>
                  <a:pt x="57950" y="37427"/>
                </a:cubicBezTo>
                <a:cubicBezTo>
                  <a:pt x="64434" y="31013"/>
                  <a:pt x="70724" y="28611"/>
                  <a:pt x="76592" y="28611"/>
                </a:cubicBezTo>
                <a:cubicBezTo>
                  <a:pt x="86364" y="28611"/>
                  <a:pt x="94966" y="35275"/>
                  <a:pt x="101344" y="41180"/>
                </a:cubicBezTo>
                <a:cubicBezTo>
                  <a:pt x="109706" y="48911"/>
                  <a:pt x="119411" y="51657"/>
                  <a:pt x="128732" y="51657"/>
                </a:cubicBezTo>
                <a:cubicBezTo>
                  <a:pt x="140963" y="51657"/>
                  <a:pt x="152533" y="46928"/>
                  <a:pt x="159536" y="42530"/>
                </a:cubicBezTo>
                <a:cubicBezTo>
                  <a:pt x="163971" y="39737"/>
                  <a:pt x="167611" y="38614"/>
                  <a:pt x="170732" y="38614"/>
                </a:cubicBezTo>
                <a:cubicBezTo>
                  <a:pt x="183490" y="38614"/>
                  <a:pt x="187572" y="57371"/>
                  <a:pt x="201829" y="57371"/>
                </a:cubicBezTo>
                <a:cubicBezTo>
                  <a:pt x="204682" y="57371"/>
                  <a:pt x="207942" y="56619"/>
                  <a:pt x="211761" y="54817"/>
                </a:cubicBezTo>
                <a:cubicBezTo>
                  <a:pt x="216023" y="52806"/>
                  <a:pt x="220035" y="52096"/>
                  <a:pt x="223864" y="52096"/>
                </a:cubicBezTo>
                <a:cubicBezTo>
                  <a:pt x="233065" y="52096"/>
                  <a:pt x="241204" y="56197"/>
                  <a:pt x="249202" y="56197"/>
                </a:cubicBezTo>
                <a:cubicBezTo>
                  <a:pt x="254235" y="56197"/>
                  <a:pt x="259212" y="54573"/>
                  <a:pt x="264364" y="49281"/>
                </a:cubicBezTo>
                <a:lnTo>
                  <a:pt x="26436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0" name="Google Shape;1070;g30efef9eb1b_0_2011"/>
          <p:cNvSpPr/>
          <p:nvPr/>
        </p:nvSpPr>
        <p:spPr>
          <a:xfrm flipH="1" rot="-5400000">
            <a:off x="-2734640" y="2740124"/>
            <a:ext cx="6857563" cy="1388283"/>
          </a:xfrm>
          <a:custGeom>
            <a:rect b="b" l="l" r="r" t="t"/>
            <a:pathLst>
              <a:path extrusionOk="0" h="53519" w="264337">
                <a:moveTo>
                  <a:pt x="0" y="0"/>
                </a:moveTo>
                <a:lnTo>
                  <a:pt x="0" y="15527"/>
                </a:lnTo>
                <a:cubicBezTo>
                  <a:pt x="1926" y="15152"/>
                  <a:pt x="3735" y="14976"/>
                  <a:pt x="5438" y="14976"/>
                </a:cubicBezTo>
                <a:cubicBezTo>
                  <a:pt x="30663" y="14976"/>
                  <a:pt x="32875" y="53519"/>
                  <a:pt x="53900" y="53519"/>
                </a:cubicBezTo>
                <a:cubicBezTo>
                  <a:pt x="54445" y="53519"/>
                  <a:pt x="55002" y="53493"/>
                  <a:pt x="55573" y="53440"/>
                </a:cubicBezTo>
                <a:cubicBezTo>
                  <a:pt x="76094" y="51555"/>
                  <a:pt x="75382" y="25592"/>
                  <a:pt x="95618" y="25592"/>
                </a:cubicBezTo>
                <a:cubicBezTo>
                  <a:pt x="98284" y="25592"/>
                  <a:pt x="101312" y="26042"/>
                  <a:pt x="104800" y="27057"/>
                </a:cubicBezTo>
                <a:cubicBezTo>
                  <a:pt x="116474" y="30462"/>
                  <a:pt x="126065" y="31818"/>
                  <a:pt x="134168" y="31818"/>
                </a:cubicBezTo>
                <a:cubicBezTo>
                  <a:pt x="165913" y="31818"/>
                  <a:pt x="174833" y="11001"/>
                  <a:pt x="196809" y="11001"/>
                </a:cubicBezTo>
                <a:cubicBezTo>
                  <a:pt x="197872" y="11001"/>
                  <a:pt x="198967" y="11050"/>
                  <a:pt x="200095" y="11152"/>
                </a:cubicBezTo>
                <a:cubicBezTo>
                  <a:pt x="229610" y="13799"/>
                  <a:pt x="221509" y="30730"/>
                  <a:pt x="264337" y="35806"/>
                </a:cubicBezTo>
                <a:lnTo>
                  <a:pt x="26433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1" name="Google Shape;1071;g30efef9eb1b_0_2011"/>
          <p:cNvSpPr/>
          <p:nvPr/>
        </p:nvSpPr>
        <p:spPr>
          <a:xfrm>
            <a:off x="1104550" y="3613733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2" name="Google Shape;1072;g30efef9eb1b_0_2011"/>
          <p:cNvSpPr/>
          <p:nvPr/>
        </p:nvSpPr>
        <p:spPr>
          <a:xfrm>
            <a:off x="1553300" y="4603400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3" name="Google Shape;1073;g30efef9eb1b_0_2011"/>
          <p:cNvSpPr/>
          <p:nvPr/>
        </p:nvSpPr>
        <p:spPr>
          <a:xfrm>
            <a:off x="804350" y="1401767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4" name="Google Shape;1074;g30efef9eb1b_0_2011"/>
          <p:cNvSpPr/>
          <p:nvPr/>
        </p:nvSpPr>
        <p:spPr>
          <a:xfrm>
            <a:off x="1169650" y="5557767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5" name="Google Shape;1075;g30efef9eb1b_0_2011"/>
          <p:cNvSpPr/>
          <p:nvPr/>
        </p:nvSpPr>
        <p:spPr>
          <a:xfrm>
            <a:off x="1520738" y="955867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6" name="Google Shape;1076;g30efef9eb1b_0_2011"/>
          <p:cNvSpPr/>
          <p:nvPr/>
        </p:nvSpPr>
        <p:spPr>
          <a:xfrm flipH="1" rot="10800000">
            <a:off x="8332050" y="2633433"/>
            <a:ext cx="98400" cy="1317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7" name="Google Shape;1077;g30efef9eb1b_0_2011"/>
          <p:cNvSpPr/>
          <p:nvPr/>
        </p:nvSpPr>
        <p:spPr>
          <a:xfrm flipH="1" rot="10800000">
            <a:off x="7695850" y="1341867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8" name="Google Shape;1078;g30efef9eb1b_0_2011"/>
          <p:cNvSpPr/>
          <p:nvPr/>
        </p:nvSpPr>
        <p:spPr>
          <a:xfrm flipH="1" rot="10800000">
            <a:off x="7794238" y="5989233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3">
  <p:cSld name="CUSTOM_52">
    <p:spTree>
      <p:nvGrpSpPr>
        <p:cNvPr id="1079" name="Shape 1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" name="Google Shape;1080;g30efef9eb1b_0_2026"/>
          <p:cNvSpPr/>
          <p:nvPr/>
        </p:nvSpPr>
        <p:spPr>
          <a:xfrm flipH="1" rot="-5785136">
            <a:off x="-632912" y="-741831"/>
            <a:ext cx="2229057" cy="2182052"/>
          </a:xfrm>
          <a:custGeom>
            <a:rect b="b" l="l" r="r" t="t"/>
            <a:pathLst>
              <a:path extrusionOk="0" h="139852" w="184937">
                <a:moveTo>
                  <a:pt x="59024" y="1"/>
                </a:moveTo>
                <a:cubicBezTo>
                  <a:pt x="37702" y="1"/>
                  <a:pt x="17942" y="12858"/>
                  <a:pt x="11925" y="32587"/>
                </a:cubicBezTo>
                <a:cubicBezTo>
                  <a:pt x="1" y="71595"/>
                  <a:pt x="35681" y="113191"/>
                  <a:pt x="79310" y="130384"/>
                </a:cubicBezTo>
                <a:cubicBezTo>
                  <a:pt x="95983" y="136984"/>
                  <a:pt x="112612" y="139851"/>
                  <a:pt x="127490" y="139851"/>
                </a:cubicBezTo>
                <a:cubicBezTo>
                  <a:pt x="160532" y="139851"/>
                  <a:pt x="184937" y="125708"/>
                  <a:pt x="182005" y="106905"/>
                </a:cubicBezTo>
                <a:cubicBezTo>
                  <a:pt x="175997" y="67251"/>
                  <a:pt x="140409" y="105334"/>
                  <a:pt x="114805" y="42848"/>
                </a:cubicBezTo>
                <a:cubicBezTo>
                  <a:pt x="102395" y="12395"/>
                  <a:pt x="79957" y="1"/>
                  <a:pt x="5902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1" name="Google Shape;1081;g30efef9eb1b_0_2026"/>
          <p:cNvSpPr/>
          <p:nvPr/>
        </p:nvSpPr>
        <p:spPr>
          <a:xfrm flipH="1" rot="-683688">
            <a:off x="-1785995" y="-417211"/>
            <a:ext cx="4900753" cy="1290786"/>
          </a:xfrm>
          <a:custGeom>
            <a:rect b="b" l="l" r="r" t="t"/>
            <a:pathLst>
              <a:path extrusionOk="0" h="48804" w="264364">
                <a:moveTo>
                  <a:pt x="0" y="1"/>
                </a:moveTo>
                <a:lnTo>
                  <a:pt x="0" y="34052"/>
                </a:lnTo>
                <a:cubicBezTo>
                  <a:pt x="3219" y="35165"/>
                  <a:pt x="6028" y="35625"/>
                  <a:pt x="8547" y="35625"/>
                </a:cubicBezTo>
                <a:cubicBezTo>
                  <a:pt x="20567" y="35625"/>
                  <a:pt x="25980" y="25146"/>
                  <a:pt x="37813" y="25146"/>
                </a:cubicBezTo>
                <a:cubicBezTo>
                  <a:pt x="42388" y="25146"/>
                  <a:pt x="47922" y="26712"/>
                  <a:pt x="55168" y="31055"/>
                </a:cubicBezTo>
                <a:cubicBezTo>
                  <a:pt x="70462" y="40234"/>
                  <a:pt x="80176" y="48502"/>
                  <a:pt x="91777" y="48502"/>
                </a:cubicBezTo>
                <a:cubicBezTo>
                  <a:pt x="98366" y="48502"/>
                  <a:pt x="105563" y="45836"/>
                  <a:pt x="114738" y="39155"/>
                </a:cubicBezTo>
                <a:cubicBezTo>
                  <a:pt x="122916" y="33205"/>
                  <a:pt x="129075" y="31386"/>
                  <a:pt x="134351" y="31386"/>
                </a:cubicBezTo>
                <a:cubicBezTo>
                  <a:pt x="142654" y="31386"/>
                  <a:pt x="148772" y="35892"/>
                  <a:pt x="157136" y="35892"/>
                </a:cubicBezTo>
                <a:cubicBezTo>
                  <a:pt x="163427" y="35892"/>
                  <a:pt x="170988" y="33343"/>
                  <a:pt x="181706" y="24412"/>
                </a:cubicBezTo>
                <a:cubicBezTo>
                  <a:pt x="184794" y="21838"/>
                  <a:pt x="187774" y="20762"/>
                  <a:pt x="190680" y="20762"/>
                </a:cubicBezTo>
                <a:cubicBezTo>
                  <a:pt x="205031" y="20762"/>
                  <a:pt x="217584" y="46994"/>
                  <a:pt x="232473" y="48634"/>
                </a:cubicBezTo>
                <a:cubicBezTo>
                  <a:pt x="233525" y="48749"/>
                  <a:pt x="234513" y="48803"/>
                  <a:pt x="235446" y="48803"/>
                </a:cubicBezTo>
                <a:cubicBezTo>
                  <a:pt x="246713" y="48803"/>
                  <a:pt x="250150" y="40916"/>
                  <a:pt x="264364" y="38048"/>
                </a:cubicBezTo>
                <a:lnTo>
                  <a:pt x="26436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2" name="Google Shape;1082;g30efef9eb1b_0_2026"/>
          <p:cNvSpPr/>
          <p:nvPr/>
        </p:nvSpPr>
        <p:spPr>
          <a:xfrm flipH="1">
            <a:off x="-1788061" y="-416253"/>
            <a:ext cx="4906095" cy="1413437"/>
          </a:xfrm>
          <a:custGeom>
            <a:rect b="b" l="l" r="r" t="t"/>
            <a:pathLst>
              <a:path extrusionOk="0" h="53519" w="264337">
                <a:moveTo>
                  <a:pt x="0" y="0"/>
                </a:moveTo>
                <a:lnTo>
                  <a:pt x="0" y="15527"/>
                </a:lnTo>
                <a:cubicBezTo>
                  <a:pt x="1926" y="15152"/>
                  <a:pt x="3735" y="14976"/>
                  <a:pt x="5438" y="14976"/>
                </a:cubicBezTo>
                <a:cubicBezTo>
                  <a:pt x="30663" y="14976"/>
                  <a:pt x="32875" y="53519"/>
                  <a:pt x="53900" y="53519"/>
                </a:cubicBezTo>
                <a:cubicBezTo>
                  <a:pt x="54445" y="53519"/>
                  <a:pt x="55002" y="53493"/>
                  <a:pt x="55573" y="53440"/>
                </a:cubicBezTo>
                <a:cubicBezTo>
                  <a:pt x="76094" y="51555"/>
                  <a:pt x="75382" y="25592"/>
                  <a:pt x="95618" y="25592"/>
                </a:cubicBezTo>
                <a:cubicBezTo>
                  <a:pt x="98284" y="25592"/>
                  <a:pt x="101312" y="26042"/>
                  <a:pt x="104800" y="27057"/>
                </a:cubicBezTo>
                <a:cubicBezTo>
                  <a:pt x="116474" y="30462"/>
                  <a:pt x="126065" y="31818"/>
                  <a:pt x="134168" y="31818"/>
                </a:cubicBezTo>
                <a:cubicBezTo>
                  <a:pt x="165913" y="31818"/>
                  <a:pt x="174833" y="11001"/>
                  <a:pt x="196809" y="11001"/>
                </a:cubicBezTo>
                <a:cubicBezTo>
                  <a:pt x="197872" y="11001"/>
                  <a:pt x="198967" y="11050"/>
                  <a:pt x="200095" y="11152"/>
                </a:cubicBezTo>
                <a:cubicBezTo>
                  <a:pt x="229610" y="13799"/>
                  <a:pt x="221509" y="30730"/>
                  <a:pt x="264337" y="35806"/>
                </a:cubicBezTo>
                <a:lnTo>
                  <a:pt x="26433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3" name="Google Shape;1083;g30efef9eb1b_0_2026"/>
          <p:cNvSpPr/>
          <p:nvPr/>
        </p:nvSpPr>
        <p:spPr>
          <a:xfrm flipH="1" rot="5014864">
            <a:off x="862492" y="5786314"/>
            <a:ext cx="2229057" cy="2182052"/>
          </a:xfrm>
          <a:custGeom>
            <a:rect b="b" l="l" r="r" t="t"/>
            <a:pathLst>
              <a:path extrusionOk="0" h="139852" w="184937">
                <a:moveTo>
                  <a:pt x="59024" y="1"/>
                </a:moveTo>
                <a:cubicBezTo>
                  <a:pt x="37702" y="1"/>
                  <a:pt x="17942" y="12858"/>
                  <a:pt x="11925" y="32587"/>
                </a:cubicBezTo>
                <a:cubicBezTo>
                  <a:pt x="1" y="71595"/>
                  <a:pt x="35681" y="113191"/>
                  <a:pt x="79310" y="130384"/>
                </a:cubicBezTo>
                <a:cubicBezTo>
                  <a:pt x="95983" y="136984"/>
                  <a:pt x="112612" y="139851"/>
                  <a:pt x="127490" y="139851"/>
                </a:cubicBezTo>
                <a:cubicBezTo>
                  <a:pt x="160532" y="139851"/>
                  <a:pt x="184937" y="125708"/>
                  <a:pt x="182005" y="106905"/>
                </a:cubicBezTo>
                <a:cubicBezTo>
                  <a:pt x="175997" y="67251"/>
                  <a:pt x="140409" y="105334"/>
                  <a:pt x="114805" y="42848"/>
                </a:cubicBezTo>
                <a:cubicBezTo>
                  <a:pt x="102395" y="12395"/>
                  <a:pt x="79957" y="1"/>
                  <a:pt x="5902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4" name="Google Shape;1084;g30efef9eb1b_0_2026"/>
          <p:cNvSpPr/>
          <p:nvPr/>
        </p:nvSpPr>
        <p:spPr>
          <a:xfrm flipH="1" rot="-9648435">
            <a:off x="-1274421" y="5798910"/>
            <a:ext cx="4977725" cy="1308482"/>
          </a:xfrm>
          <a:custGeom>
            <a:rect b="b" l="l" r="r" t="t"/>
            <a:pathLst>
              <a:path extrusionOk="0" h="48804" w="264364">
                <a:moveTo>
                  <a:pt x="0" y="1"/>
                </a:moveTo>
                <a:lnTo>
                  <a:pt x="0" y="34052"/>
                </a:lnTo>
                <a:cubicBezTo>
                  <a:pt x="3219" y="35165"/>
                  <a:pt x="6028" y="35625"/>
                  <a:pt x="8547" y="35625"/>
                </a:cubicBezTo>
                <a:cubicBezTo>
                  <a:pt x="20567" y="35625"/>
                  <a:pt x="25980" y="25146"/>
                  <a:pt x="37813" y="25146"/>
                </a:cubicBezTo>
                <a:cubicBezTo>
                  <a:pt x="42388" y="25146"/>
                  <a:pt x="47922" y="26712"/>
                  <a:pt x="55168" y="31055"/>
                </a:cubicBezTo>
                <a:cubicBezTo>
                  <a:pt x="70462" y="40234"/>
                  <a:pt x="80176" y="48502"/>
                  <a:pt x="91777" y="48502"/>
                </a:cubicBezTo>
                <a:cubicBezTo>
                  <a:pt x="98366" y="48502"/>
                  <a:pt x="105563" y="45836"/>
                  <a:pt x="114738" y="39155"/>
                </a:cubicBezTo>
                <a:cubicBezTo>
                  <a:pt x="122916" y="33205"/>
                  <a:pt x="129075" y="31386"/>
                  <a:pt x="134351" y="31386"/>
                </a:cubicBezTo>
                <a:cubicBezTo>
                  <a:pt x="142654" y="31386"/>
                  <a:pt x="148772" y="35892"/>
                  <a:pt x="157136" y="35892"/>
                </a:cubicBezTo>
                <a:cubicBezTo>
                  <a:pt x="163427" y="35892"/>
                  <a:pt x="170988" y="33343"/>
                  <a:pt x="181706" y="24412"/>
                </a:cubicBezTo>
                <a:cubicBezTo>
                  <a:pt x="184794" y="21838"/>
                  <a:pt x="187774" y="20762"/>
                  <a:pt x="190680" y="20762"/>
                </a:cubicBezTo>
                <a:cubicBezTo>
                  <a:pt x="205031" y="20762"/>
                  <a:pt x="217584" y="46994"/>
                  <a:pt x="232473" y="48634"/>
                </a:cubicBezTo>
                <a:cubicBezTo>
                  <a:pt x="233525" y="48749"/>
                  <a:pt x="234513" y="48803"/>
                  <a:pt x="235446" y="48803"/>
                </a:cubicBezTo>
                <a:cubicBezTo>
                  <a:pt x="246713" y="48803"/>
                  <a:pt x="250150" y="40916"/>
                  <a:pt x="264364" y="38048"/>
                </a:cubicBezTo>
                <a:lnTo>
                  <a:pt x="26436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5" name="Google Shape;1085;g30efef9eb1b_0_2026"/>
          <p:cNvSpPr/>
          <p:nvPr/>
        </p:nvSpPr>
        <p:spPr>
          <a:xfrm flipH="1" rot="-10198455">
            <a:off x="-768806" y="5974052"/>
            <a:ext cx="4938554" cy="1408047"/>
          </a:xfrm>
          <a:custGeom>
            <a:rect b="b" l="l" r="r" t="t"/>
            <a:pathLst>
              <a:path extrusionOk="0" h="53519" w="264337">
                <a:moveTo>
                  <a:pt x="0" y="0"/>
                </a:moveTo>
                <a:lnTo>
                  <a:pt x="0" y="15527"/>
                </a:lnTo>
                <a:cubicBezTo>
                  <a:pt x="1926" y="15152"/>
                  <a:pt x="3735" y="14976"/>
                  <a:pt x="5438" y="14976"/>
                </a:cubicBezTo>
                <a:cubicBezTo>
                  <a:pt x="30663" y="14976"/>
                  <a:pt x="32875" y="53519"/>
                  <a:pt x="53900" y="53519"/>
                </a:cubicBezTo>
                <a:cubicBezTo>
                  <a:pt x="54445" y="53519"/>
                  <a:pt x="55002" y="53493"/>
                  <a:pt x="55573" y="53440"/>
                </a:cubicBezTo>
                <a:cubicBezTo>
                  <a:pt x="76094" y="51555"/>
                  <a:pt x="75382" y="25592"/>
                  <a:pt x="95618" y="25592"/>
                </a:cubicBezTo>
                <a:cubicBezTo>
                  <a:pt x="98284" y="25592"/>
                  <a:pt x="101312" y="26042"/>
                  <a:pt x="104800" y="27057"/>
                </a:cubicBezTo>
                <a:cubicBezTo>
                  <a:pt x="116474" y="30462"/>
                  <a:pt x="126065" y="31818"/>
                  <a:pt x="134168" y="31818"/>
                </a:cubicBezTo>
                <a:cubicBezTo>
                  <a:pt x="165913" y="31818"/>
                  <a:pt x="174833" y="11001"/>
                  <a:pt x="196809" y="11001"/>
                </a:cubicBezTo>
                <a:cubicBezTo>
                  <a:pt x="197872" y="11001"/>
                  <a:pt x="198967" y="11050"/>
                  <a:pt x="200095" y="11152"/>
                </a:cubicBezTo>
                <a:cubicBezTo>
                  <a:pt x="229610" y="13799"/>
                  <a:pt x="221509" y="30730"/>
                  <a:pt x="264337" y="35806"/>
                </a:cubicBezTo>
                <a:lnTo>
                  <a:pt x="26433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6" name="Google Shape;1086;g30efef9eb1b_0_2026"/>
          <p:cNvSpPr/>
          <p:nvPr/>
        </p:nvSpPr>
        <p:spPr>
          <a:xfrm rot="5400000">
            <a:off x="1169681" y="1152708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7" name="Google Shape;1087;g30efef9eb1b_0_2026"/>
          <p:cNvSpPr/>
          <p:nvPr/>
        </p:nvSpPr>
        <p:spPr>
          <a:xfrm rot="5400000">
            <a:off x="1179869" y="597262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8" name="Google Shape;1088;g30efef9eb1b_0_2026"/>
          <p:cNvSpPr/>
          <p:nvPr/>
        </p:nvSpPr>
        <p:spPr>
          <a:xfrm rot="-5400000">
            <a:off x="523806" y="93832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9" name="Google Shape;1089;g30efef9eb1b_0_2026"/>
          <p:cNvSpPr/>
          <p:nvPr/>
        </p:nvSpPr>
        <p:spPr>
          <a:xfrm rot="5400000">
            <a:off x="512706" y="5137175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4">
  <p:cSld name="CUSTOM_53">
    <p:spTree>
      <p:nvGrpSpPr>
        <p:cNvPr id="1090" name="Shape 1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" name="Google Shape;1091;g30efef9eb1b_0_2037"/>
          <p:cNvSpPr/>
          <p:nvPr/>
        </p:nvSpPr>
        <p:spPr>
          <a:xfrm rot="10800000">
            <a:off x="3937512" y="5881088"/>
            <a:ext cx="3936983" cy="977110"/>
          </a:xfrm>
          <a:custGeom>
            <a:rect b="b" l="l" r="r" t="t"/>
            <a:pathLst>
              <a:path extrusionOk="0" h="92815" w="299106">
                <a:moveTo>
                  <a:pt x="296744" y="0"/>
                </a:moveTo>
                <a:cubicBezTo>
                  <a:pt x="296744" y="0"/>
                  <a:pt x="299105" y="58876"/>
                  <a:pt x="213742" y="35045"/>
                </a:cubicBezTo>
                <a:cubicBezTo>
                  <a:pt x="149627" y="17191"/>
                  <a:pt x="133321" y="92815"/>
                  <a:pt x="82635" y="92815"/>
                </a:cubicBezTo>
                <a:cubicBezTo>
                  <a:pt x="45376" y="92815"/>
                  <a:pt x="1" y="70755"/>
                  <a:pt x="13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2" name="Google Shape;1092;g30efef9eb1b_0_2037"/>
          <p:cNvSpPr/>
          <p:nvPr/>
        </p:nvSpPr>
        <p:spPr>
          <a:xfrm flipH="1">
            <a:off x="3939637" y="131"/>
            <a:ext cx="5126677" cy="1727983"/>
          </a:xfrm>
          <a:custGeom>
            <a:rect b="b" l="l" r="r" t="t"/>
            <a:pathLst>
              <a:path extrusionOk="0" h="92815" w="299106">
                <a:moveTo>
                  <a:pt x="296744" y="0"/>
                </a:moveTo>
                <a:cubicBezTo>
                  <a:pt x="296744" y="0"/>
                  <a:pt x="299105" y="58876"/>
                  <a:pt x="213742" y="35045"/>
                </a:cubicBezTo>
                <a:cubicBezTo>
                  <a:pt x="149627" y="17191"/>
                  <a:pt x="133321" y="92815"/>
                  <a:pt x="82635" y="92815"/>
                </a:cubicBezTo>
                <a:cubicBezTo>
                  <a:pt x="45376" y="92815"/>
                  <a:pt x="1" y="70755"/>
                  <a:pt x="13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3" name="Google Shape;1093;g30efef9eb1b_0_2037"/>
          <p:cNvSpPr/>
          <p:nvPr/>
        </p:nvSpPr>
        <p:spPr>
          <a:xfrm flipH="1" rot="10800000">
            <a:off x="4720014" y="5522325"/>
            <a:ext cx="5735030" cy="1335873"/>
          </a:xfrm>
          <a:custGeom>
            <a:rect b="b" l="l" r="r" t="t"/>
            <a:pathLst>
              <a:path extrusionOk="0" h="107710" w="295582">
                <a:moveTo>
                  <a:pt x="3890" y="648"/>
                </a:moveTo>
                <a:cubicBezTo>
                  <a:pt x="3890" y="648"/>
                  <a:pt x="1" y="60607"/>
                  <a:pt x="64065" y="49263"/>
                </a:cubicBezTo>
                <a:cubicBezTo>
                  <a:pt x="132883" y="37164"/>
                  <a:pt x="123484" y="107710"/>
                  <a:pt x="183551" y="107710"/>
                </a:cubicBezTo>
                <a:cubicBezTo>
                  <a:pt x="232814" y="107710"/>
                  <a:pt x="209155" y="40513"/>
                  <a:pt x="252368" y="34787"/>
                </a:cubicBezTo>
                <a:cubicBezTo>
                  <a:pt x="295582" y="29061"/>
                  <a:pt x="285751" y="0"/>
                  <a:pt x="28575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4" name="Google Shape;1094;g30efef9eb1b_0_2037"/>
          <p:cNvSpPr/>
          <p:nvPr/>
        </p:nvSpPr>
        <p:spPr>
          <a:xfrm flipH="1" rot="10800000">
            <a:off x="5013459" y="401"/>
            <a:ext cx="4130832" cy="1963654"/>
          </a:xfrm>
          <a:custGeom>
            <a:rect b="b" l="l" r="r" t="t"/>
            <a:pathLst>
              <a:path extrusionOk="0" h="154588" w="285673">
                <a:moveTo>
                  <a:pt x="2715" y="154588"/>
                </a:moveTo>
                <a:cubicBezTo>
                  <a:pt x="2715" y="154588"/>
                  <a:pt x="0" y="113633"/>
                  <a:pt x="45298" y="113633"/>
                </a:cubicBezTo>
                <a:cubicBezTo>
                  <a:pt x="90596" y="113633"/>
                  <a:pt x="125888" y="112160"/>
                  <a:pt x="135972" y="50651"/>
                </a:cubicBezTo>
                <a:cubicBezTo>
                  <a:pt x="144194" y="621"/>
                  <a:pt x="221914" y="1"/>
                  <a:pt x="238978" y="40955"/>
                </a:cubicBezTo>
                <a:cubicBezTo>
                  <a:pt x="255965" y="81987"/>
                  <a:pt x="285673" y="81987"/>
                  <a:pt x="285673" y="81987"/>
                </a:cubicBezTo>
                <a:lnTo>
                  <a:pt x="285673" y="1545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5" name="Google Shape;1095;g30efef9eb1b_0_2037"/>
          <p:cNvSpPr/>
          <p:nvPr/>
        </p:nvSpPr>
        <p:spPr>
          <a:xfrm rot="10800000">
            <a:off x="5628786" y="817"/>
            <a:ext cx="3515148" cy="1963381"/>
          </a:xfrm>
          <a:custGeom>
            <a:rect b="b" l="l" r="r" t="t"/>
            <a:pathLst>
              <a:path extrusionOk="0" h="196093" w="305002">
                <a:moveTo>
                  <a:pt x="0" y="27686"/>
                </a:moveTo>
                <a:cubicBezTo>
                  <a:pt x="0" y="27686"/>
                  <a:pt x="68206" y="0"/>
                  <a:pt x="88558" y="59039"/>
                </a:cubicBezTo>
                <a:cubicBezTo>
                  <a:pt x="108910" y="118077"/>
                  <a:pt x="211769" y="29244"/>
                  <a:pt x="211769" y="120186"/>
                </a:cubicBezTo>
                <a:cubicBezTo>
                  <a:pt x="211769" y="172257"/>
                  <a:pt x="305002" y="135404"/>
                  <a:pt x="280800" y="196092"/>
                </a:cubicBezTo>
                <a:lnTo>
                  <a:pt x="0" y="196092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6" name="Google Shape;1096;g30efef9eb1b_0_2037"/>
          <p:cNvSpPr/>
          <p:nvPr/>
        </p:nvSpPr>
        <p:spPr>
          <a:xfrm rot="10800000">
            <a:off x="5220582" y="5684735"/>
            <a:ext cx="3937105" cy="1173464"/>
          </a:xfrm>
          <a:custGeom>
            <a:rect b="b" l="l" r="r" t="t"/>
            <a:pathLst>
              <a:path extrusionOk="0" h="130204" w="294198">
                <a:moveTo>
                  <a:pt x="283570" y="0"/>
                </a:moveTo>
                <a:cubicBezTo>
                  <a:pt x="283570" y="0"/>
                  <a:pt x="294198" y="57826"/>
                  <a:pt x="203889" y="45181"/>
                </a:cubicBezTo>
                <a:cubicBezTo>
                  <a:pt x="141812" y="36461"/>
                  <a:pt x="157999" y="89109"/>
                  <a:pt x="113581" y="109929"/>
                </a:cubicBezTo>
                <a:cubicBezTo>
                  <a:pt x="70252" y="130203"/>
                  <a:pt x="37442" y="67963"/>
                  <a:pt x="0" y="114071"/>
                </a:cubicBezTo>
                <a:lnTo>
                  <a:pt x="0" y="436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7" name="Google Shape;1097;g30efef9eb1b_0_2037"/>
          <p:cNvSpPr/>
          <p:nvPr/>
        </p:nvSpPr>
        <p:spPr>
          <a:xfrm rot="5400000">
            <a:off x="6500556" y="600504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8" name="Google Shape;1098;g30efef9eb1b_0_2037"/>
          <p:cNvSpPr/>
          <p:nvPr/>
        </p:nvSpPr>
        <p:spPr>
          <a:xfrm rot="5400000">
            <a:off x="5513869" y="127672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9" name="Google Shape;1099;g30efef9eb1b_0_2037"/>
          <p:cNvSpPr/>
          <p:nvPr/>
        </p:nvSpPr>
        <p:spPr>
          <a:xfrm rot="-5400000">
            <a:off x="5854681" y="5790658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0" name="Google Shape;1100;g30efef9eb1b_0_2037"/>
          <p:cNvSpPr/>
          <p:nvPr/>
        </p:nvSpPr>
        <p:spPr>
          <a:xfrm rot="5400000">
            <a:off x="4846706" y="441275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51.xml"/><Relationship Id="rId42" Type="http://schemas.openxmlformats.org/officeDocument/2006/relationships/slideLayout" Target="../slideLayouts/slideLayout53.xml"/><Relationship Id="rId41" Type="http://schemas.openxmlformats.org/officeDocument/2006/relationships/slideLayout" Target="../slideLayouts/slideLayout52.xml"/><Relationship Id="rId44" Type="http://schemas.openxmlformats.org/officeDocument/2006/relationships/slideLayout" Target="../slideLayouts/slideLayout55.xml"/><Relationship Id="rId43" Type="http://schemas.openxmlformats.org/officeDocument/2006/relationships/slideLayout" Target="../slideLayouts/slideLayout54.xml"/><Relationship Id="rId46" Type="http://schemas.openxmlformats.org/officeDocument/2006/relationships/slideLayout" Target="../slideLayouts/slideLayout57.xml"/><Relationship Id="rId45" Type="http://schemas.openxmlformats.org/officeDocument/2006/relationships/slideLayout" Target="../slideLayouts/slideLayout56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48" Type="http://schemas.openxmlformats.org/officeDocument/2006/relationships/slideLayout" Target="../slideLayouts/slideLayout59.xml"/><Relationship Id="rId47" Type="http://schemas.openxmlformats.org/officeDocument/2006/relationships/slideLayout" Target="../slideLayouts/slideLayout58.xml"/><Relationship Id="rId49" Type="http://schemas.openxmlformats.org/officeDocument/2006/relationships/slideLayout" Target="../slideLayouts/slideLayout6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42.xml"/><Relationship Id="rId30" Type="http://schemas.openxmlformats.org/officeDocument/2006/relationships/slideLayout" Target="../slideLayouts/slideLayout41.xml"/><Relationship Id="rId33" Type="http://schemas.openxmlformats.org/officeDocument/2006/relationships/slideLayout" Target="../slideLayouts/slideLayout44.xml"/><Relationship Id="rId32" Type="http://schemas.openxmlformats.org/officeDocument/2006/relationships/slideLayout" Target="../slideLayouts/slideLayout43.xml"/><Relationship Id="rId35" Type="http://schemas.openxmlformats.org/officeDocument/2006/relationships/slideLayout" Target="../slideLayouts/slideLayout46.xml"/><Relationship Id="rId34" Type="http://schemas.openxmlformats.org/officeDocument/2006/relationships/slideLayout" Target="../slideLayouts/slideLayout45.xml"/><Relationship Id="rId37" Type="http://schemas.openxmlformats.org/officeDocument/2006/relationships/slideLayout" Target="../slideLayouts/slideLayout48.xml"/><Relationship Id="rId36" Type="http://schemas.openxmlformats.org/officeDocument/2006/relationships/slideLayout" Target="../slideLayouts/slideLayout47.xml"/><Relationship Id="rId39" Type="http://schemas.openxmlformats.org/officeDocument/2006/relationships/slideLayout" Target="../slideLayouts/slideLayout50.xml"/><Relationship Id="rId38" Type="http://schemas.openxmlformats.org/officeDocument/2006/relationships/slideLayout" Target="../slideLayouts/slideLayout49.xml"/><Relationship Id="rId62" Type="http://schemas.openxmlformats.org/officeDocument/2006/relationships/slideLayout" Target="../slideLayouts/slideLayout73.xml"/><Relationship Id="rId61" Type="http://schemas.openxmlformats.org/officeDocument/2006/relationships/slideLayout" Target="../slideLayouts/slideLayout72.xml"/><Relationship Id="rId20" Type="http://schemas.openxmlformats.org/officeDocument/2006/relationships/slideLayout" Target="../slideLayouts/slideLayout31.xml"/><Relationship Id="rId64" Type="http://schemas.openxmlformats.org/officeDocument/2006/relationships/slideLayout" Target="../slideLayouts/slideLayout75.xml"/><Relationship Id="rId63" Type="http://schemas.openxmlformats.org/officeDocument/2006/relationships/slideLayout" Target="../slideLayouts/slideLayout74.xml"/><Relationship Id="rId22" Type="http://schemas.openxmlformats.org/officeDocument/2006/relationships/slideLayout" Target="../slideLayouts/slideLayout33.xml"/><Relationship Id="rId66" Type="http://schemas.openxmlformats.org/officeDocument/2006/relationships/slideLayout" Target="../slideLayouts/slideLayout77.xml"/><Relationship Id="rId21" Type="http://schemas.openxmlformats.org/officeDocument/2006/relationships/slideLayout" Target="../slideLayouts/slideLayout32.xml"/><Relationship Id="rId65" Type="http://schemas.openxmlformats.org/officeDocument/2006/relationships/slideLayout" Target="../slideLayouts/slideLayout76.xml"/><Relationship Id="rId24" Type="http://schemas.openxmlformats.org/officeDocument/2006/relationships/slideLayout" Target="../slideLayouts/slideLayout35.xml"/><Relationship Id="rId68" Type="http://schemas.openxmlformats.org/officeDocument/2006/relationships/theme" Target="../theme/theme1.xml"/><Relationship Id="rId23" Type="http://schemas.openxmlformats.org/officeDocument/2006/relationships/slideLayout" Target="../slideLayouts/slideLayout34.xml"/><Relationship Id="rId67" Type="http://schemas.openxmlformats.org/officeDocument/2006/relationships/slideLayout" Target="../slideLayouts/slideLayout78.xml"/><Relationship Id="rId60" Type="http://schemas.openxmlformats.org/officeDocument/2006/relationships/slideLayout" Target="../slideLayouts/slideLayout71.xml"/><Relationship Id="rId26" Type="http://schemas.openxmlformats.org/officeDocument/2006/relationships/slideLayout" Target="../slideLayouts/slideLayout37.xml"/><Relationship Id="rId25" Type="http://schemas.openxmlformats.org/officeDocument/2006/relationships/slideLayout" Target="../slideLayouts/slideLayout36.xml"/><Relationship Id="rId28" Type="http://schemas.openxmlformats.org/officeDocument/2006/relationships/slideLayout" Target="../slideLayouts/slideLayout39.xml"/><Relationship Id="rId27" Type="http://schemas.openxmlformats.org/officeDocument/2006/relationships/slideLayout" Target="../slideLayouts/slideLayout38.xml"/><Relationship Id="rId29" Type="http://schemas.openxmlformats.org/officeDocument/2006/relationships/slideLayout" Target="../slideLayouts/slideLayout40.xml"/><Relationship Id="rId51" Type="http://schemas.openxmlformats.org/officeDocument/2006/relationships/slideLayout" Target="../slideLayouts/slideLayout62.xml"/><Relationship Id="rId50" Type="http://schemas.openxmlformats.org/officeDocument/2006/relationships/slideLayout" Target="../slideLayouts/slideLayout61.xml"/><Relationship Id="rId53" Type="http://schemas.openxmlformats.org/officeDocument/2006/relationships/slideLayout" Target="../slideLayouts/slideLayout64.xml"/><Relationship Id="rId52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22.xml"/><Relationship Id="rId5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21.xml"/><Relationship Id="rId54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24.xml"/><Relationship Id="rId5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23.xml"/><Relationship Id="rId56" Type="http://schemas.openxmlformats.org/officeDocument/2006/relationships/slideLayout" Target="../slideLayouts/slideLayout67.xml"/><Relationship Id="rId15" Type="http://schemas.openxmlformats.org/officeDocument/2006/relationships/slideLayout" Target="../slideLayouts/slideLayout26.xml"/><Relationship Id="rId5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25.xml"/><Relationship Id="rId58" Type="http://schemas.openxmlformats.org/officeDocument/2006/relationships/slideLayout" Target="../slideLayouts/slideLayout69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  <a:defRPr b="0" i="0" sz="4600" u="none" cap="none" strike="noStrik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7"/>
          <p:cNvSpPr txBox="1"/>
          <p:nvPr>
            <p:ph idx="1" type="body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7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1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17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" name="Google Shape;15;p17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" name="Google Shape;16;p17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0efef9eb1b_0_1033"/>
          <p:cNvSpPr txBox="1"/>
          <p:nvPr>
            <p:ph type="title"/>
          </p:nvPr>
        </p:nvSpPr>
        <p:spPr>
          <a:xfrm>
            <a:off x="540000" y="484367"/>
            <a:ext cx="80640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Josefin Sans"/>
              <a:buNone/>
              <a:defRPr b="1" sz="3000">
                <a:solidFill>
                  <a:schemeClr val="accent6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Josefin Sans"/>
              <a:buNone/>
              <a:defRPr b="1" sz="3000">
                <a:solidFill>
                  <a:schemeClr val="accent6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Josefin Sans"/>
              <a:buNone/>
              <a:defRPr b="1" sz="3000">
                <a:solidFill>
                  <a:schemeClr val="accent6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Josefin Sans"/>
              <a:buNone/>
              <a:defRPr b="1" sz="3000">
                <a:solidFill>
                  <a:schemeClr val="accent6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Josefin Sans"/>
              <a:buNone/>
              <a:defRPr b="1" sz="3000">
                <a:solidFill>
                  <a:schemeClr val="accent6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Josefin Sans"/>
              <a:buNone/>
              <a:defRPr b="1" sz="3000">
                <a:solidFill>
                  <a:schemeClr val="accent6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Josefin Sans"/>
              <a:buNone/>
              <a:defRPr b="1" sz="3000">
                <a:solidFill>
                  <a:schemeClr val="accent6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Josefin Sans"/>
              <a:buNone/>
              <a:defRPr b="1" sz="3000">
                <a:solidFill>
                  <a:schemeClr val="accent6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Josefin Sans"/>
              <a:buNone/>
              <a:defRPr b="1" sz="3000">
                <a:solidFill>
                  <a:schemeClr val="accent6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88" name="Google Shape;88;g30efef9eb1b_0_1033"/>
          <p:cNvSpPr txBox="1"/>
          <p:nvPr>
            <p:ph idx="1" type="body"/>
          </p:nvPr>
        </p:nvSpPr>
        <p:spPr>
          <a:xfrm>
            <a:off x="540000" y="1536633"/>
            <a:ext cx="80640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  <p:sldLayoutId id="2147483709" r:id="rId49"/>
    <p:sldLayoutId id="2147483710" r:id="rId50"/>
    <p:sldLayoutId id="2147483711" r:id="rId51"/>
    <p:sldLayoutId id="2147483712" r:id="rId52"/>
    <p:sldLayoutId id="2147483713" r:id="rId53"/>
    <p:sldLayoutId id="2147483714" r:id="rId54"/>
    <p:sldLayoutId id="2147483715" r:id="rId55"/>
    <p:sldLayoutId id="2147483716" r:id="rId56"/>
    <p:sldLayoutId id="2147483717" r:id="rId57"/>
    <p:sldLayoutId id="2147483718" r:id="rId58"/>
    <p:sldLayoutId id="2147483719" r:id="rId59"/>
    <p:sldLayoutId id="2147483720" r:id="rId60"/>
    <p:sldLayoutId id="2147483721" r:id="rId61"/>
    <p:sldLayoutId id="2147483722" r:id="rId62"/>
    <p:sldLayoutId id="2147483723" r:id="rId63"/>
    <p:sldLayoutId id="2147483724" r:id="rId64"/>
    <p:sldLayoutId id="2147483725" r:id="rId65"/>
    <p:sldLayoutId id="2147483726" r:id="rId66"/>
    <p:sldLayoutId id="2147483727" r:id="rId6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Relationship Id="rId4" Type="http://schemas.openxmlformats.org/officeDocument/2006/relationships/image" Target="../media/image1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1.png"/><Relationship Id="rId5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image" Target="../media/image4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4" name="Shape 1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" name="Google Shape;1105;g30efef9eb1b_0_1027"/>
          <p:cNvSpPr txBox="1"/>
          <p:nvPr>
            <p:ph type="ctrTitle"/>
          </p:nvPr>
        </p:nvSpPr>
        <p:spPr>
          <a:xfrm>
            <a:off x="678450" y="1609575"/>
            <a:ext cx="7787100" cy="27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Conflict Resolution</a:t>
            </a:r>
            <a:endParaRPr/>
          </a:p>
        </p:txBody>
      </p:sp>
      <p:pic>
        <p:nvPicPr>
          <p:cNvPr id="1106" name="Google Shape;1106;g30efef9eb1b_0_10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2046198" cy="160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7" name="Google Shape;1107;g30efef9eb1b_0_10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84700" y="2619650"/>
            <a:ext cx="4170750" cy="278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111" name="Shape 1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2" name="Google Shape;1112;p2"/>
          <p:cNvSpPr txBox="1"/>
          <p:nvPr>
            <p:ph type="title"/>
          </p:nvPr>
        </p:nvSpPr>
        <p:spPr>
          <a:xfrm>
            <a:off x="152399" y="228600"/>
            <a:ext cx="8934091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</a:pPr>
            <a:r>
              <a:rPr b="1" i="0" lang="en-US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School Expectations</a:t>
            </a:r>
            <a:endParaRPr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3" name="Google Shape;1113;p2"/>
          <p:cNvSpPr txBox="1"/>
          <p:nvPr>
            <p:ph idx="1" type="body"/>
          </p:nvPr>
        </p:nvSpPr>
        <p:spPr>
          <a:xfrm>
            <a:off x="381000" y="1676400"/>
            <a:ext cx="80010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2590"/>
              <a:buFont typeface="Calibri"/>
              <a:buChar char="•"/>
            </a:pPr>
            <a:r>
              <a:rPr b="1" i="0" lang="en-US" sz="2590" u="none" cap="none" strike="noStrike">
                <a:solidFill>
                  <a:schemeClr val="dk1"/>
                </a:solidFill>
              </a:rPr>
              <a:t>Be Safe</a:t>
            </a:r>
            <a:endParaRPr>
              <a:solidFill>
                <a:schemeClr val="dk1"/>
              </a:solidFill>
            </a:endParaRPr>
          </a:p>
          <a:p>
            <a:pPr indent="-233680" lvl="1" marL="64008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A86E8"/>
              </a:buClr>
              <a:buSzPts val="2220"/>
              <a:buFont typeface="Calibri"/>
              <a:buChar char="○"/>
            </a:pPr>
            <a:r>
              <a:rPr i="0" lang="en-US" sz="2220" u="none" cap="none" strike="noStrike">
                <a:solidFill>
                  <a:schemeClr val="dk1"/>
                </a:solidFill>
              </a:rPr>
              <a:t>To be careful and free of danger or harm.</a:t>
            </a:r>
            <a:endParaRPr i="0" sz="2220" u="none" cap="none" strike="noStrike">
              <a:solidFill>
                <a:schemeClr val="dk1"/>
              </a:solidFill>
            </a:endParaRPr>
          </a:p>
          <a:p>
            <a:pPr indent="-228600" lvl="0" marL="3429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A86E8"/>
              </a:buClr>
              <a:buSzPts val="2590"/>
              <a:buFont typeface="Calibri"/>
              <a:buChar char="•"/>
            </a:pPr>
            <a:r>
              <a:rPr b="1" i="0" lang="en-US" sz="2590" u="none" cap="none" strike="noStrike">
                <a:solidFill>
                  <a:schemeClr val="dk1"/>
                </a:solidFill>
              </a:rPr>
              <a:t>Be Respectful</a:t>
            </a:r>
            <a:endParaRPr i="0" sz="2220" u="none" cap="none" strike="noStrike">
              <a:solidFill>
                <a:schemeClr val="dk1"/>
              </a:solidFill>
            </a:endParaRPr>
          </a:p>
          <a:p>
            <a:pPr indent="-233680" lvl="1" marL="64008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A86E8"/>
              </a:buClr>
              <a:buSzPts val="2220"/>
              <a:buFont typeface="Calibri"/>
              <a:buChar char="○"/>
            </a:pPr>
            <a:r>
              <a:rPr i="0" lang="en-US" sz="2220" u="none" cap="none" strike="noStrike">
                <a:solidFill>
                  <a:schemeClr val="dk1"/>
                </a:solidFill>
              </a:rPr>
              <a:t>To treat others the way you would want to be treated.</a:t>
            </a:r>
            <a:endParaRPr b="1" i="0" sz="2220" u="none" cap="none" strike="noStrike">
              <a:solidFill>
                <a:schemeClr val="dk1"/>
              </a:solidFill>
            </a:endParaRPr>
          </a:p>
          <a:p>
            <a:pPr indent="-228600" lvl="0" marL="3429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A86E8"/>
              </a:buClr>
              <a:buSzPts val="2590"/>
              <a:buFont typeface="Calibri"/>
              <a:buChar char="•"/>
            </a:pPr>
            <a:r>
              <a:rPr b="1" i="0" lang="en-US" sz="2590" u="none" cap="none" strike="noStrike">
                <a:solidFill>
                  <a:schemeClr val="dk1"/>
                </a:solidFill>
              </a:rPr>
              <a:t>Be Responsible</a:t>
            </a:r>
            <a:endParaRPr>
              <a:solidFill>
                <a:schemeClr val="dk1"/>
              </a:solidFill>
            </a:endParaRPr>
          </a:p>
          <a:p>
            <a:pPr indent="-347980" lvl="1" marL="64008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A86E8"/>
              </a:buClr>
              <a:buSzPts val="2220"/>
              <a:buFont typeface="Calibri"/>
              <a:buChar char="○"/>
            </a:pPr>
            <a:r>
              <a:rPr i="0" lang="en-US" sz="2220" u="none" cap="none" strike="noStrike">
                <a:solidFill>
                  <a:schemeClr val="dk1"/>
                </a:solidFill>
              </a:rPr>
              <a:t>To </a:t>
            </a:r>
            <a:r>
              <a:rPr i="0" lang="en-US" sz="2220" u="none" cap="none" strike="noStrike">
                <a:solidFill>
                  <a:schemeClr val="dk1"/>
                </a:solidFill>
              </a:rPr>
              <a:t>be dependable, make good choices and take </a:t>
            </a:r>
            <a:r>
              <a:rPr lang="en-US" sz="2220"/>
              <a:t>accountability</a:t>
            </a:r>
            <a:r>
              <a:rPr i="0" lang="en-US" sz="2220" u="none" cap="none" strike="noStrike">
                <a:solidFill>
                  <a:schemeClr val="dk1"/>
                </a:solidFill>
              </a:rPr>
              <a:t> for your actions.</a:t>
            </a:r>
            <a:endParaRPr sz="2220"/>
          </a:p>
          <a:p>
            <a:pPr indent="-393065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A86E8"/>
              </a:buClr>
              <a:buSzPts val="2590"/>
              <a:buFont typeface="Calibri"/>
              <a:buChar char="•"/>
            </a:pPr>
            <a:r>
              <a:rPr b="1" lang="en-US" sz="2590"/>
              <a:t>Be Kind</a:t>
            </a:r>
            <a:endParaRPr/>
          </a:p>
          <a:p>
            <a:pPr indent="-369569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A86E8"/>
              </a:buClr>
              <a:buSzPts val="2220"/>
              <a:buFont typeface="Calibri"/>
              <a:buChar char="○"/>
            </a:pPr>
            <a:r>
              <a:rPr lang="en-US" sz="2220"/>
              <a:t>To behave in a kind, courteous, and polite manner. </a:t>
            </a:r>
            <a:endParaRPr i="0" sz="2035" u="none" cap="none" strike="noStrike">
              <a:solidFill>
                <a:schemeClr val="dk1"/>
              </a:solidFill>
            </a:endParaRPr>
          </a:p>
          <a:p>
            <a:pPr indent="-99377" lvl="0" marL="3429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035"/>
              <a:buFont typeface="Arial"/>
              <a:buNone/>
            </a:pPr>
            <a:r>
              <a:t/>
            </a:r>
            <a:endParaRPr i="0" sz="2035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28600" lvl="0" marL="342900" marR="0" rtl="0" algn="l">
              <a:lnSpc>
                <a:spcPct val="90000"/>
              </a:lnSpc>
              <a:spcBef>
                <a:spcPts val="407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oto Sans Symbols"/>
              <a:buNone/>
            </a:pPr>
            <a:r>
              <a:t/>
            </a:r>
            <a:endParaRPr i="0" sz="2035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3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117" name="Shape 1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8" name="Google Shape;1118;p3"/>
          <p:cNvSpPr txBox="1"/>
          <p:nvPr>
            <p:ph type="title"/>
          </p:nvPr>
        </p:nvSpPr>
        <p:spPr>
          <a:xfrm>
            <a:off x="7620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</a:pPr>
            <a:r>
              <a:rPr b="1" i="0" lang="en-US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Conflict</a:t>
            </a:r>
            <a:endParaRPr b="1" i="0" sz="6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9" name="Google Shape;1119;p3"/>
          <p:cNvSpPr txBox="1"/>
          <p:nvPr>
            <p:ph idx="1" type="body"/>
          </p:nvPr>
        </p:nvSpPr>
        <p:spPr>
          <a:xfrm>
            <a:off x="384900" y="1936950"/>
            <a:ext cx="8374200" cy="46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34290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2800"/>
              <a:buFont typeface="Arial"/>
              <a:buChar char="•"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Conflict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/>
              <a:t>is a disagreement or problem between two people. A conflict can happen when people want, need or expect different things.</a:t>
            </a:r>
            <a:endParaRPr/>
          </a:p>
          <a:p>
            <a:pPr indent="-50800" lvl="0" marL="34290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228600" lvl="0" marL="342900" marR="0" rtl="0" algn="l">
              <a:lnSpc>
                <a:spcPct val="114000"/>
              </a:lnSpc>
              <a:spcBef>
                <a:spcPts val="1160"/>
              </a:spcBef>
              <a:spcAft>
                <a:spcPts val="0"/>
              </a:spcAft>
              <a:buClr>
                <a:srgbClr val="4A86E8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Conflict is normal and happens from time to time.</a:t>
            </a:r>
            <a:endParaRPr/>
          </a:p>
          <a:p>
            <a:pPr indent="-50800" lvl="0" marL="342900" marR="0" rtl="0" algn="l">
              <a:lnSpc>
                <a:spcPct val="114000"/>
              </a:lnSpc>
              <a:spcBef>
                <a:spcPts val="11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228600" lvl="0" marL="342900" marR="0" rtl="0" algn="l">
              <a:lnSpc>
                <a:spcPct val="114000"/>
              </a:lnSpc>
              <a:spcBef>
                <a:spcPts val="1160"/>
              </a:spcBef>
              <a:spcAft>
                <a:spcPts val="0"/>
              </a:spcAft>
              <a:buClr>
                <a:srgbClr val="4A86E8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It’s a good idea to solve conflict quickly and fairly before things escalate.</a:t>
            </a:r>
            <a:endParaRPr>
              <a:solidFill>
                <a:schemeClr val="dk1"/>
              </a:solidFill>
            </a:endParaRPr>
          </a:p>
          <a:p>
            <a:pPr indent="-50800" lvl="0" marL="342900" marR="0" rtl="0" algn="l">
              <a:lnSpc>
                <a:spcPct val="114000"/>
              </a:lnSpc>
              <a:spcBef>
                <a:spcPts val="11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76200" lvl="0" marL="342900" marR="0" rtl="0" algn="l">
              <a:lnSpc>
                <a:spcPct val="114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81280" lvl="1" marL="64008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20" name="Google Shape;1120;p3"/>
          <p:cNvPicPr preferRelativeResize="0"/>
          <p:nvPr/>
        </p:nvPicPr>
        <p:blipFill rotWithShape="1">
          <a:blip r:embed="rId3">
            <a:alphaModFix/>
          </a:blip>
          <a:srcRect b="0" l="10854" r="15113" t="0"/>
          <a:stretch/>
        </p:blipFill>
        <p:spPr>
          <a:xfrm>
            <a:off x="7019875" y="79700"/>
            <a:ext cx="1928375" cy="1889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1" name="Google Shape;1121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8682" y="111637"/>
            <a:ext cx="1624518" cy="1825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125" name="Shape 1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" name="Google Shape;1126;p4"/>
          <p:cNvSpPr txBox="1"/>
          <p:nvPr>
            <p:ph type="title"/>
          </p:nvPr>
        </p:nvSpPr>
        <p:spPr>
          <a:xfrm>
            <a:off x="762000" y="24268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</a:pPr>
            <a:r>
              <a:rPr b="1" i="0" lang="en-US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Examples of Conflict</a:t>
            </a:r>
            <a:endParaRPr b="1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7" name="Google Shape;1127;p4"/>
          <p:cNvSpPr txBox="1"/>
          <p:nvPr>
            <p:ph idx="1" type="body"/>
          </p:nvPr>
        </p:nvSpPr>
        <p:spPr>
          <a:xfrm>
            <a:off x="453900" y="1536325"/>
            <a:ext cx="5562600" cy="502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3429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2220"/>
              <a:buFont typeface="Arial"/>
              <a:buChar char="•"/>
            </a:pPr>
            <a:r>
              <a:rPr b="0" i="0" lang="en-US" sz="22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Two people arrive at the front of the line first and both want to be the line leader.</a:t>
            </a:r>
            <a:endParaRPr/>
          </a:p>
          <a:p>
            <a:pPr indent="-228600" lvl="0" marL="342900" marR="0" rtl="0" algn="l">
              <a:lnSpc>
                <a:spcPct val="120000"/>
              </a:lnSpc>
              <a:spcBef>
                <a:spcPts val="2244"/>
              </a:spcBef>
              <a:spcAft>
                <a:spcPts val="0"/>
              </a:spcAft>
              <a:buClr>
                <a:srgbClr val="4A86E8"/>
              </a:buClr>
              <a:buSzPts val="2220"/>
              <a:buFont typeface="Arial"/>
              <a:buChar char="•"/>
            </a:pPr>
            <a:r>
              <a:rPr b="0" i="0" lang="en-US" sz="22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There is a collaborative project in class and the group cannot agree on the topic. </a:t>
            </a:r>
            <a:endParaRPr/>
          </a:p>
          <a:p>
            <a:pPr indent="-228600" lvl="0" marL="342900" marR="0" rtl="0" algn="l">
              <a:lnSpc>
                <a:spcPct val="120000"/>
              </a:lnSpc>
              <a:spcBef>
                <a:spcPts val="2244"/>
              </a:spcBef>
              <a:spcAft>
                <a:spcPts val="0"/>
              </a:spcAft>
              <a:buClr>
                <a:srgbClr val="4A86E8"/>
              </a:buClr>
              <a:buSzPts val="2220"/>
              <a:buFont typeface="Arial"/>
              <a:buChar char="•"/>
            </a:pPr>
            <a:r>
              <a:rPr b="0" i="0" lang="en-US" sz="22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There is rumor going around about two best friends saying mean things about each other. The friends are not talking to each other and are very upset.</a:t>
            </a:r>
            <a:endParaRPr/>
          </a:p>
          <a:p>
            <a:pPr indent="-228600" lvl="0" marL="342900" marR="0" rtl="0" algn="l">
              <a:lnSpc>
                <a:spcPct val="90000"/>
              </a:lnSpc>
              <a:spcBef>
                <a:spcPts val="2244"/>
              </a:spcBef>
              <a:spcAft>
                <a:spcPts val="0"/>
              </a:spcAft>
              <a:buClr>
                <a:srgbClr val="4A86E8"/>
              </a:buClr>
              <a:buSzPts val="2220"/>
              <a:buFont typeface="Arial"/>
              <a:buChar char="•"/>
            </a:pPr>
            <a:r>
              <a:rPr b="1" i="0" lang="en-US" sz="22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Your turn - </a:t>
            </a:r>
            <a:r>
              <a:rPr b="0" i="0" lang="en-US" sz="22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is an example of conflict that you have faced?</a:t>
            </a:r>
            <a:endParaRPr/>
          </a:p>
        </p:txBody>
      </p:sp>
      <p:pic>
        <p:nvPicPr>
          <p:cNvPr id="1128" name="Google Shape;1128;p4"/>
          <p:cNvPicPr preferRelativeResize="0"/>
          <p:nvPr/>
        </p:nvPicPr>
        <p:blipFill rotWithShape="1">
          <a:blip r:embed="rId3">
            <a:alphaModFix/>
          </a:blip>
          <a:srcRect b="3877" l="0" r="0" t="0"/>
          <a:stretch/>
        </p:blipFill>
        <p:spPr>
          <a:xfrm>
            <a:off x="6016500" y="2115477"/>
            <a:ext cx="2822700" cy="38708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132" name="Shape 1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3" name="Google Shape;1133;p5"/>
          <p:cNvSpPr txBox="1"/>
          <p:nvPr>
            <p:ph type="title"/>
          </p:nvPr>
        </p:nvSpPr>
        <p:spPr>
          <a:xfrm>
            <a:off x="762000" y="388189"/>
            <a:ext cx="7620000" cy="216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</a:pPr>
            <a:r>
              <a:rPr b="1" i="0" lang="en-US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Why should conflict be solved quickly and fairly?</a:t>
            </a:r>
            <a:endParaRPr b="1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34" name="Google Shape;113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18116" y="4888600"/>
            <a:ext cx="2625885" cy="1969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5" name="Google Shape;1135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" y="4888588"/>
            <a:ext cx="2643525" cy="1969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6" name="Google Shape;1136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191765" y="2552102"/>
            <a:ext cx="2760452" cy="27604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140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" name="Google Shape;1141;p6"/>
          <p:cNvSpPr txBox="1"/>
          <p:nvPr>
            <p:ph type="title"/>
          </p:nvPr>
        </p:nvSpPr>
        <p:spPr>
          <a:xfrm>
            <a:off x="0" y="274638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</a:pPr>
            <a:r>
              <a:rPr b="1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Problems Come in Different Sizes</a:t>
            </a:r>
            <a:endParaRPr b="1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42" name="Google Shape;1142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8100" y="1809750"/>
            <a:ext cx="9220200" cy="504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146" name="Shape 1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7" name="Google Shape;1147;p7"/>
          <p:cNvSpPr txBox="1"/>
          <p:nvPr>
            <p:ph type="title"/>
          </p:nvPr>
        </p:nvSpPr>
        <p:spPr>
          <a:xfrm>
            <a:off x="515425" y="304788"/>
            <a:ext cx="8153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</a:pPr>
            <a:r>
              <a:rPr b="1" i="0" lang="en-US" sz="44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Little Problems</a:t>
            </a:r>
            <a:endParaRPr b="1" i="0" sz="4400" u="none" cap="none" strike="noStrik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148" name="Google Shape;1148;p7"/>
          <p:cNvSpPr txBox="1"/>
          <p:nvPr>
            <p:ph idx="1" type="body"/>
          </p:nvPr>
        </p:nvSpPr>
        <p:spPr>
          <a:xfrm>
            <a:off x="218537" y="1447800"/>
            <a:ext cx="8747184" cy="518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733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2200"/>
              <a:buFont typeface="Arial"/>
              <a:buChar char="•"/>
            </a:pPr>
            <a:r>
              <a:rPr b="0" i="0" lang="en-US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Little problems are problems that can be solved easily and are no big deal.</a:t>
            </a:r>
            <a:endParaRPr/>
          </a:p>
          <a:p>
            <a:pPr indent="-227330" lvl="0" marL="342900" marR="0" rtl="0" algn="l">
              <a:lnSpc>
                <a:spcPct val="90000"/>
              </a:lnSpc>
              <a:spcBef>
                <a:spcPts val="1044"/>
              </a:spcBef>
              <a:spcAft>
                <a:spcPts val="0"/>
              </a:spcAft>
              <a:buClr>
                <a:srgbClr val="4A86E8"/>
              </a:buClr>
              <a:buSzPts val="2200"/>
              <a:buFont typeface="Arial"/>
              <a:buChar char="•"/>
            </a:pPr>
            <a:r>
              <a:rPr b="0" i="0" lang="en-US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Examples include losing a game of basketball, disagreeing about what game to play, wanting to play different games at recess.</a:t>
            </a:r>
            <a:endParaRPr/>
          </a:p>
          <a:p>
            <a:pPr indent="-227330" lvl="0" marL="342900" marR="0" rtl="0" algn="l">
              <a:lnSpc>
                <a:spcPct val="90000"/>
              </a:lnSpc>
              <a:spcBef>
                <a:spcPts val="1044"/>
              </a:spcBef>
              <a:spcAft>
                <a:spcPts val="0"/>
              </a:spcAft>
              <a:buClr>
                <a:srgbClr val="4A86E8"/>
              </a:buClr>
              <a:buSzPts val="2200"/>
              <a:buFont typeface="Arial"/>
              <a:buChar char="•"/>
            </a:pPr>
            <a:r>
              <a:rPr b="0" i="0" lang="en-US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If there is a little problem you can:</a:t>
            </a:r>
            <a:endParaRPr/>
          </a:p>
          <a:p>
            <a:pPr indent="-232410" lvl="1" marL="640080" marR="0" rtl="0" algn="l">
              <a:lnSpc>
                <a:spcPct val="90000"/>
              </a:lnSpc>
              <a:spcBef>
                <a:spcPts val="1044"/>
              </a:spcBef>
              <a:spcAft>
                <a:spcPts val="0"/>
              </a:spcAft>
              <a:buClr>
                <a:srgbClr val="4A86E8"/>
              </a:buClr>
              <a:buSzPts val="2200"/>
              <a:buFont typeface="Arial"/>
              <a:buChar char="○"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Take a deep breath and stay calm.</a:t>
            </a:r>
            <a:endParaRPr sz="2200"/>
          </a:p>
          <a:p>
            <a:pPr indent="-232410" lvl="1" marL="640080" marR="0" rtl="0" algn="l">
              <a:lnSpc>
                <a:spcPct val="90000"/>
              </a:lnSpc>
              <a:spcBef>
                <a:spcPts val="1044"/>
              </a:spcBef>
              <a:spcAft>
                <a:spcPts val="0"/>
              </a:spcAft>
              <a:buClr>
                <a:srgbClr val="4A86E8"/>
              </a:buClr>
              <a:buSzPts val="2200"/>
              <a:buFont typeface="Arial"/>
              <a:buChar char="○"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Remind yourself that it’s just a little problem.</a:t>
            </a:r>
            <a:endParaRPr sz="2200"/>
          </a:p>
          <a:p>
            <a:pPr indent="-232410" lvl="1" marL="640080" marR="0" rtl="0" algn="l">
              <a:lnSpc>
                <a:spcPct val="90000"/>
              </a:lnSpc>
              <a:spcBef>
                <a:spcPts val="1044"/>
              </a:spcBef>
              <a:spcAft>
                <a:spcPts val="0"/>
              </a:spcAft>
              <a:buClr>
                <a:srgbClr val="4A86E8"/>
              </a:buClr>
              <a:buSzPts val="2200"/>
              <a:buFont typeface="Arial"/>
              <a:buChar char="○"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Talk it out with your friend.</a:t>
            </a:r>
            <a:endParaRPr sz="2200"/>
          </a:p>
          <a:p>
            <a:pPr indent="-232410" lvl="1" marL="640080" marR="0" rtl="0" algn="l">
              <a:lnSpc>
                <a:spcPct val="90000"/>
              </a:lnSpc>
              <a:spcBef>
                <a:spcPts val="1044"/>
              </a:spcBef>
              <a:spcAft>
                <a:spcPts val="0"/>
              </a:spcAft>
              <a:buClr>
                <a:srgbClr val="4A86E8"/>
              </a:buClr>
              <a:buSzPts val="2200"/>
              <a:buFont typeface="Arial"/>
              <a:buChar char="○"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 _________________________.</a:t>
            </a:r>
            <a:endParaRPr sz="2200"/>
          </a:p>
          <a:p>
            <a:pPr indent="0" lvl="0" marL="114300" marR="0" rtl="0" algn="l">
              <a:lnSpc>
                <a:spcPct val="90000"/>
              </a:lnSpc>
              <a:spcBef>
                <a:spcPts val="1007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</a:pPr>
            <a:r>
              <a:t/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14300" marR="0" rtl="0" algn="l">
              <a:lnSpc>
                <a:spcPct val="90000"/>
              </a:lnSpc>
              <a:spcBef>
                <a:spcPts val="407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</a:pPr>
            <a:r>
              <a:rPr b="1" i="0" lang="en-US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Can you solve little problems on your own or do you need the help of an adult?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152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8"/>
          <p:cNvSpPr txBox="1"/>
          <p:nvPr>
            <p:ph type="title"/>
          </p:nvPr>
        </p:nvSpPr>
        <p:spPr>
          <a:xfrm>
            <a:off x="762000" y="1589550"/>
            <a:ext cx="7620000" cy="323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</a:pPr>
            <a:r>
              <a:rPr b="1" i="0" lang="en-US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Remember, you don’t have to attend every argument you’re invited to.</a:t>
            </a:r>
            <a:endParaRPr b="1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157" name="Shape 1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8" name="Google Shape;1158;p9"/>
          <p:cNvSpPr txBox="1"/>
          <p:nvPr>
            <p:ph type="title"/>
          </p:nvPr>
        </p:nvSpPr>
        <p:spPr>
          <a:xfrm>
            <a:off x="495300" y="263988"/>
            <a:ext cx="8153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</a:pPr>
            <a:r>
              <a:rPr b="1" i="0" lang="en-US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Medium Problems</a:t>
            </a:r>
            <a:endParaRPr b="1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9" name="Google Shape;1159;p9"/>
          <p:cNvSpPr txBox="1"/>
          <p:nvPr>
            <p:ph idx="1" type="body"/>
          </p:nvPr>
        </p:nvSpPr>
        <p:spPr>
          <a:xfrm>
            <a:off x="234275" y="1407000"/>
            <a:ext cx="8679000" cy="49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Medium problems are problems that take longer to solve and may include more people.</a:t>
            </a:r>
            <a:endParaRPr/>
          </a:p>
          <a:p>
            <a:pPr indent="-228600" lvl="0" marL="342900" marR="0" rtl="0" algn="l">
              <a:lnSpc>
                <a:spcPct val="100000"/>
              </a:lnSpc>
              <a:spcBef>
                <a:spcPts val="1760"/>
              </a:spcBef>
              <a:spcAft>
                <a:spcPts val="0"/>
              </a:spcAft>
              <a:buClr>
                <a:srgbClr val="4A86E8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Examples include friends having an argument, gossip, and mean-spirited teasing.</a:t>
            </a:r>
            <a:endParaRPr/>
          </a:p>
          <a:p>
            <a:pPr indent="-228600" lvl="0" marL="342900" marR="0" rtl="0" algn="l">
              <a:lnSpc>
                <a:spcPct val="100000"/>
              </a:lnSpc>
              <a:spcBef>
                <a:spcPts val="1760"/>
              </a:spcBef>
              <a:spcAft>
                <a:spcPts val="0"/>
              </a:spcAft>
              <a:buClr>
                <a:srgbClr val="4A86E8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 a medium sized problem, you should problem solve.</a:t>
            </a:r>
            <a:endParaRPr/>
          </a:p>
          <a:p>
            <a:pPr indent="-228600" lvl="0" marL="342900" marR="0" rtl="0" algn="l">
              <a:lnSpc>
                <a:spcPct val="100000"/>
              </a:lnSpc>
              <a:spcBef>
                <a:spcPts val="1760"/>
              </a:spcBef>
              <a:spcAft>
                <a:spcPts val="0"/>
              </a:spcAft>
              <a:buClr>
                <a:srgbClr val="4A86E8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Why is it important to resolve or come up with a solution to a medium size conflict?</a:t>
            </a:r>
            <a:endParaRPr/>
          </a:p>
        </p:txBody>
      </p:sp>
      <p:pic>
        <p:nvPicPr>
          <p:cNvPr id="1160" name="Google Shape;116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57576" y="5279562"/>
            <a:ext cx="2228850" cy="133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164" name="Shape 1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5" name="Google Shape;1165;p10"/>
          <p:cNvSpPr txBox="1"/>
          <p:nvPr>
            <p:ph type="title"/>
          </p:nvPr>
        </p:nvSpPr>
        <p:spPr>
          <a:xfrm>
            <a:off x="495300" y="274638"/>
            <a:ext cx="8153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</a:pPr>
            <a:r>
              <a:rPr b="1" i="0" lang="en-US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Big Problems</a:t>
            </a:r>
            <a:endParaRPr b="1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6" name="Google Shape;1166;p10"/>
          <p:cNvSpPr txBox="1"/>
          <p:nvPr>
            <p:ph idx="1" type="body"/>
          </p:nvPr>
        </p:nvSpPr>
        <p:spPr>
          <a:xfrm>
            <a:off x="457200" y="1524000"/>
            <a:ext cx="7620000" cy="51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2600"/>
              <a:buFont typeface="Arial"/>
              <a:buChar char="•"/>
            </a:pPr>
            <a:r>
              <a:rPr b="0"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Big problems are problems that are a big deal and are hard to solve on your own.</a:t>
            </a:r>
            <a:endParaRPr/>
          </a:p>
          <a:p>
            <a:pPr indent="-228600" lvl="0" marL="342900" marR="0" rtl="0" algn="l">
              <a:lnSpc>
                <a:spcPct val="100000"/>
              </a:lnSpc>
              <a:spcBef>
                <a:spcPts val="1720"/>
              </a:spcBef>
              <a:spcAft>
                <a:spcPts val="0"/>
              </a:spcAft>
              <a:buClr>
                <a:srgbClr val="4A86E8"/>
              </a:buClr>
              <a:buSzPts val="2600"/>
              <a:buFont typeface="Arial"/>
              <a:buChar char="•"/>
            </a:pPr>
            <a:r>
              <a:rPr b="0"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Big problems usually involve somebody being unsafe or somebody getting hurt</a:t>
            </a:r>
            <a:r>
              <a:rPr lang="en-US" sz="2600"/>
              <a:t>.</a:t>
            </a:r>
            <a:endParaRPr/>
          </a:p>
          <a:p>
            <a:pPr indent="-233680" lvl="1" marL="640080" marR="0" rtl="0" algn="l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Clr>
                <a:srgbClr val="4A86E8"/>
              </a:buClr>
              <a:buSzPts val="2400"/>
              <a:buFont typeface="Arial"/>
              <a:buChar char="○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are some examples of big problems?</a:t>
            </a:r>
            <a:endParaRPr/>
          </a:p>
          <a:p>
            <a:pPr indent="-228600" lvl="0" marL="342900" marR="0" rtl="0" algn="l">
              <a:lnSpc>
                <a:spcPct val="100000"/>
              </a:lnSpc>
              <a:spcBef>
                <a:spcPts val="1720"/>
              </a:spcBef>
              <a:spcAft>
                <a:spcPts val="0"/>
              </a:spcAft>
              <a:buClr>
                <a:srgbClr val="4A86E8"/>
              </a:buClr>
              <a:buSzPts val="2600"/>
              <a:buFont typeface="Arial"/>
              <a:buChar char="•"/>
            </a:pPr>
            <a:r>
              <a:rPr b="0"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 should seek help from an adult right away when there is a big problems.</a:t>
            </a:r>
            <a:endParaRPr/>
          </a:p>
          <a:p>
            <a:pPr indent="-233680" lvl="1" marL="640080" marR="0" rtl="0" algn="l">
              <a:lnSpc>
                <a:spcPct val="100000"/>
              </a:lnSpc>
              <a:spcBef>
                <a:spcPts val="1720"/>
              </a:spcBef>
              <a:spcAft>
                <a:spcPts val="0"/>
              </a:spcAft>
              <a:buClr>
                <a:srgbClr val="4A86E8"/>
              </a:buClr>
              <a:buSzPts val="2600"/>
              <a:buFont typeface="Arial"/>
              <a:buChar char="○"/>
            </a:pPr>
            <a:r>
              <a:rPr b="0"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When you tell an adult about a big problem, is this reporting or tattling? Why?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170" name="Shape 1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1" name="Google Shape;1171;p11"/>
          <p:cNvSpPr txBox="1"/>
          <p:nvPr>
            <p:ph type="title"/>
          </p:nvPr>
        </p:nvSpPr>
        <p:spPr>
          <a:xfrm>
            <a:off x="7620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</a:pPr>
            <a:r>
              <a:rPr b="1" i="0" lang="en-US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Conflict Resolution Steps</a:t>
            </a:r>
            <a:endParaRPr b="1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2" name="Google Shape;1172;p11"/>
          <p:cNvSpPr txBox="1"/>
          <p:nvPr>
            <p:ph idx="1" type="body"/>
          </p:nvPr>
        </p:nvSpPr>
        <p:spPr>
          <a:xfrm>
            <a:off x="1409700" y="1600200"/>
            <a:ext cx="63246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571500" marR="0" rtl="0" algn="l">
              <a:lnSpc>
                <a:spcPct val="190000"/>
              </a:lnSpc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4000"/>
              <a:buFont typeface="Calibri"/>
              <a:buAutoNum type="arabicPeriod"/>
            </a:pPr>
            <a:r>
              <a:rPr b="1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Stop and calm down.</a:t>
            </a:r>
            <a:endParaRPr b="1">
              <a:solidFill>
                <a:schemeClr val="dk1"/>
              </a:solidFill>
            </a:endParaRPr>
          </a:p>
          <a:p>
            <a:pPr indent="-457200" lvl="0" marL="571500" marR="0" rtl="0" algn="l">
              <a:lnSpc>
                <a:spcPct val="190000"/>
              </a:lnSpc>
              <a:spcBef>
                <a:spcPts val="4400"/>
              </a:spcBef>
              <a:spcAft>
                <a:spcPts val="0"/>
              </a:spcAft>
              <a:buClr>
                <a:srgbClr val="4A86E8"/>
              </a:buClr>
              <a:buSzPts val="4000"/>
              <a:buFont typeface="Calibri"/>
              <a:buAutoNum type="arabicPeriod"/>
            </a:pPr>
            <a:r>
              <a:rPr b="1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Talk it over.</a:t>
            </a:r>
            <a:endParaRPr b="1">
              <a:solidFill>
                <a:schemeClr val="dk1"/>
              </a:solidFill>
            </a:endParaRPr>
          </a:p>
          <a:p>
            <a:pPr indent="-457200" lvl="0" marL="571500" marR="0" rtl="0" algn="l">
              <a:lnSpc>
                <a:spcPct val="190000"/>
              </a:lnSpc>
              <a:spcBef>
                <a:spcPts val="4400"/>
              </a:spcBef>
              <a:spcAft>
                <a:spcPts val="0"/>
              </a:spcAft>
              <a:buClr>
                <a:srgbClr val="4A86E8"/>
              </a:buClr>
              <a:buSzPts val="4000"/>
              <a:buFont typeface="Calibri"/>
              <a:buAutoNum type="arabicPeriod"/>
            </a:pPr>
            <a:r>
              <a:rPr b="1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Fix it.</a:t>
            </a:r>
            <a:endParaRPr b="1">
              <a:solidFill>
                <a:schemeClr val="dk1"/>
              </a:solidFill>
            </a:endParaRPr>
          </a:p>
        </p:txBody>
      </p:sp>
      <p:pic>
        <p:nvPicPr>
          <p:cNvPr descr="C:\Users\86699\AppData\Local\Microsoft\Windows\Temporary Internet Files\Content.IE5\597LI4IC\MC900411244[1].wmf" id="1173" name="Google Shape;1173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44000" y="1417641"/>
            <a:ext cx="1437993" cy="136224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86699\AppData\Local\Microsoft\Windows\Temporary Internet Files\Content.IE5\RASL3S3A\MC900089056[1].wmf" id="1174" name="Google Shape;1174;p11"/>
          <p:cNvPicPr preferRelativeResize="0"/>
          <p:nvPr/>
        </p:nvPicPr>
        <p:blipFill rotWithShape="1">
          <a:blip r:embed="rId4">
            <a:alphaModFix/>
          </a:blip>
          <a:srcRect b="31902" l="0" r="0" t="0"/>
          <a:stretch/>
        </p:blipFill>
        <p:spPr>
          <a:xfrm>
            <a:off x="4950550" y="3100769"/>
            <a:ext cx="1591055" cy="122855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86699\AppData\Local\Microsoft\Windows\Temporary Internet Files\Content.IE5\597LI4IC\MP900448714[1].jpg" id="1175" name="Google Shape;1175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580334" y="4835780"/>
            <a:ext cx="1253060" cy="9397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179" name="Shape 1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" name="Google Shape;1180;p12"/>
          <p:cNvSpPr txBox="1"/>
          <p:nvPr>
            <p:ph type="title"/>
          </p:nvPr>
        </p:nvSpPr>
        <p:spPr>
          <a:xfrm>
            <a:off x="151407" y="156545"/>
            <a:ext cx="88413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</a:pPr>
            <a:r>
              <a:rPr b="1" i="0" lang="en-US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Step 1: Stop and Calm Down</a:t>
            </a:r>
            <a:endParaRPr b="1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1" name="Google Shape;1181;p12"/>
          <p:cNvSpPr txBox="1"/>
          <p:nvPr>
            <p:ph idx="1" type="body"/>
          </p:nvPr>
        </p:nvSpPr>
        <p:spPr>
          <a:xfrm>
            <a:off x="482450" y="1429825"/>
            <a:ext cx="81792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2800"/>
              <a:buFont typeface="Calibri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Stop what you are doing and calm yourself down.</a:t>
            </a:r>
            <a:endParaRPr/>
          </a:p>
          <a:p>
            <a:pPr indent="-233680" lvl="1" marL="640080" marR="0" rtl="0" algn="l">
              <a:lnSpc>
                <a:spcPct val="90000"/>
              </a:lnSpc>
              <a:spcBef>
                <a:spcPts val="1120"/>
              </a:spcBef>
              <a:spcAft>
                <a:spcPts val="0"/>
              </a:spcAft>
              <a:buClr>
                <a:srgbClr val="4A86E8"/>
              </a:buClr>
              <a:buSzPts val="2600"/>
              <a:buFont typeface="Arial"/>
              <a:buChar char="○"/>
            </a:pPr>
            <a:r>
              <a:rPr b="0"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is the most challenging, but most important step. Why do you think this is the case?</a:t>
            </a:r>
            <a:endParaRPr/>
          </a:p>
          <a:p>
            <a:pPr indent="-228600" lvl="0" marL="342900" marR="0" rtl="0" algn="l">
              <a:lnSpc>
                <a:spcPct val="90000"/>
              </a:lnSpc>
              <a:spcBef>
                <a:spcPts val="1160"/>
              </a:spcBef>
              <a:spcAft>
                <a:spcPts val="0"/>
              </a:spcAft>
              <a:buClr>
                <a:srgbClr val="4A86E8"/>
              </a:buClr>
              <a:buSzPts val="2800"/>
              <a:buFont typeface="Calibri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Ways to calm down:</a:t>
            </a:r>
            <a:endParaRPr/>
          </a:p>
          <a:p>
            <a:pPr indent="-233680" lvl="1" marL="640080" marR="0" rtl="0" algn="l">
              <a:lnSpc>
                <a:spcPct val="90000"/>
              </a:lnSpc>
              <a:spcBef>
                <a:spcPts val="1160"/>
              </a:spcBef>
              <a:spcAft>
                <a:spcPts val="0"/>
              </a:spcAft>
              <a:buClr>
                <a:srgbClr val="4A86E8"/>
              </a:buClr>
              <a:buSzPts val="2800"/>
              <a:buFont typeface="Arial"/>
              <a:buChar char="○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Take deep breaths.</a:t>
            </a:r>
            <a:endParaRPr/>
          </a:p>
          <a:p>
            <a:pPr indent="-233680" lvl="1" marL="640080" marR="0" rtl="0" algn="l">
              <a:lnSpc>
                <a:spcPct val="90000"/>
              </a:lnSpc>
              <a:spcBef>
                <a:spcPts val="1160"/>
              </a:spcBef>
              <a:spcAft>
                <a:spcPts val="0"/>
              </a:spcAft>
              <a:buClr>
                <a:srgbClr val="4A86E8"/>
              </a:buClr>
              <a:buSzPts val="2800"/>
              <a:buFont typeface="Arial"/>
              <a:buChar char="○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Take a break and come back to it.</a:t>
            </a:r>
            <a:endParaRPr/>
          </a:p>
          <a:p>
            <a:pPr indent="-233680" lvl="1" marL="640080" marR="0" rtl="0" algn="l">
              <a:lnSpc>
                <a:spcPct val="90000"/>
              </a:lnSpc>
              <a:spcBef>
                <a:spcPts val="1160"/>
              </a:spcBef>
              <a:spcAft>
                <a:spcPts val="0"/>
              </a:spcAft>
              <a:buClr>
                <a:srgbClr val="4A86E8"/>
              </a:buClr>
              <a:buSzPts val="2800"/>
              <a:buFont typeface="Arial"/>
              <a:buChar char="○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Remind yourself that things will be okay.</a:t>
            </a:r>
            <a:endParaRPr/>
          </a:p>
          <a:p>
            <a:pPr indent="-233680" lvl="1" marL="640080" marR="0" rtl="0" algn="l">
              <a:lnSpc>
                <a:spcPct val="90000"/>
              </a:lnSpc>
              <a:spcBef>
                <a:spcPts val="1160"/>
              </a:spcBef>
              <a:spcAft>
                <a:spcPts val="0"/>
              </a:spcAft>
              <a:buClr>
                <a:srgbClr val="4A86E8"/>
              </a:buClr>
              <a:buSzPts val="2800"/>
              <a:buFont typeface="Arial"/>
              <a:buChar char="○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________________________.</a:t>
            </a:r>
            <a:endParaRPr/>
          </a:p>
          <a:p>
            <a:pPr indent="-233680" lvl="1" marL="640080" marR="0" rtl="0" algn="l">
              <a:lnSpc>
                <a:spcPct val="90000"/>
              </a:lnSpc>
              <a:spcBef>
                <a:spcPts val="1160"/>
              </a:spcBef>
              <a:spcAft>
                <a:spcPts val="0"/>
              </a:spcAft>
              <a:buClr>
                <a:srgbClr val="4A86E8"/>
              </a:buClr>
              <a:buSzPts val="2800"/>
              <a:buFont typeface="Arial"/>
              <a:buChar char="○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________________________.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185" name="Shape 1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6" name="Google Shape;1186;p13"/>
          <p:cNvSpPr txBox="1"/>
          <p:nvPr>
            <p:ph type="title"/>
          </p:nvPr>
        </p:nvSpPr>
        <p:spPr>
          <a:xfrm>
            <a:off x="762000" y="48435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</a:pPr>
            <a:r>
              <a:rPr b="1" i="0" lang="en-US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Step 2: Talk</a:t>
            </a:r>
            <a:endParaRPr b="1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7" name="Google Shape;1187;p13"/>
          <p:cNvSpPr txBox="1"/>
          <p:nvPr>
            <p:ph idx="1" type="body"/>
          </p:nvPr>
        </p:nvSpPr>
        <p:spPr>
          <a:xfrm>
            <a:off x="304800" y="1144438"/>
            <a:ext cx="6130506" cy="5484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2220"/>
              <a:buFont typeface="Arial"/>
              <a:buChar char="•"/>
            </a:pPr>
            <a:r>
              <a:rPr b="0" i="0" lang="en-US" sz="22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Take turns </a:t>
            </a:r>
            <a:r>
              <a:rPr b="1" i="0" lang="en-US" sz="22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calmly</a:t>
            </a:r>
            <a:r>
              <a:rPr b="0" i="0" lang="en-US" sz="22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talking about the problem.</a:t>
            </a:r>
            <a:endParaRPr/>
          </a:p>
          <a:p>
            <a:pPr indent="-233680" lvl="1" marL="640080" marR="0" rtl="0" algn="l">
              <a:lnSpc>
                <a:spcPct val="90000"/>
              </a:lnSpc>
              <a:spcBef>
                <a:spcPts val="1044"/>
              </a:spcBef>
              <a:spcAft>
                <a:spcPts val="0"/>
              </a:spcAft>
              <a:buClr>
                <a:srgbClr val="4A86E8"/>
              </a:buClr>
              <a:buSzPts val="2220"/>
              <a:buFont typeface="Arial"/>
              <a:buChar char="○"/>
            </a:pPr>
            <a:r>
              <a:rPr b="0" i="0" lang="en-US" sz="22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One person talks at a time.</a:t>
            </a:r>
            <a:endParaRPr/>
          </a:p>
          <a:p>
            <a:pPr indent="0" lvl="1" marL="406400" marR="0" rtl="0" algn="l">
              <a:lnSpc>
                <a:spcPct val="90000"/>
              </a:lnSpc>
              <a:spcBef>
                <a:spcPts val="1044"/>
              </a:spcBef>
              <a:spcAft>
                <a:spcPts val="0"/>
              </a:spcAft>
              <a:buClr>
                <a:schemeClr val="accent2"/>
              </a:buClr>
              <a:buSzPts val="2220"/>
              <a:buNone/>
            </a:pPr>
            <a:r>
              <a:t/>
            </a:r>
            <a:endParaRPr/>
          </a:p>
          <a:p>
            <a:pPr indent="-228600" lvl="0" marL="342900" marR="0" rtl="0" algn="l">
              <a:lnSpc>
                <a:spcPct val="90000"/>
              </a:lnSpc>
              <a:spcBef>
                <a:spcPts val="1044"/>
              </a:spcBef>
              <a:spcAft>
                <a:spcPts val="0"/>
              </a:spcAft>
              <a:buClr>
                <a:srgbClr val="4A86E8"/>
              </a:buClr>
              <a:buSzPts val="2220"/>
              <a:buFont typeface="Arial"/>
              <a:buChar char="•"/>
            </a:pPr>
            <a:r>
              <a:rPr b="0" i="0" lang="en-US" sz="22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whole body listening to show the other person that you are listening.</a:t>
            </a:r>
            <a:endParaRPr/>
          </a:p>
          <a:p>
            <a:pPr indent="-233680" lvl="1" marL="640080" marR="0" rtl="0" algn="l">
              <a:lnSpc>
                <a:spcPct val="90000"/>
              </a:lnSpc>
              <a:spcBef>
                <a:spcPts val="1044"/>
              </a:spcBef>
              <a:spcAft>
                <a:spcPts val="0"/>
              </a:spcAft>
              <a:buClr>
                <a:srgbClr val="4A86E8"/>
              </a:buClr>
              <a:buSzPts val="2220"/>
              <a:buFont typeface="Arial"/>
              <a:buChar char="○"/>
            </a:pPr>
            <a:r>
              <a:rPr b="0" i="0" lang="en-US" sz="22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Why is it important to show that you are listening?</a:t>
            </a:r>
            <a:endParaRPr/>
          </a:p>
          <a:p>
            <a:pPr indent="0" lvl="1" marL="406400" marR="0" rtl="0" algn="l">
              <a:lnSpc>
                <a:spcPct val="90000"/>
              </a:lnSpc>
              <a:spcBef>
                <a:spcPts val="1044"/>
              </a:spcBef>
              <a:spcAft>
                <a:spcPts val="0"/>
              </a:spcAft>
              <a:buClr>
                <a:schemeClr val="accent2"/>
              </a:buClr>
              <a:buSzPts val="2220"/>
              <a:buNone/>
            </a:pPr>
            <a:r>
              <a:t/>
            </a:r>
            <a:endParaRPr/>
          </a:p>
          <a:p>
            <a:pPr indent="-228600" lvl="0" marL="342900" marR="0" rtl="0" algn="l">
              <a:lnSpc>
                <a:spcPct val="90000"/>
              </a:lnSpc>
              <a:spcBef>
                <a:spcPts val="1044"/>
              </a:spcBef>
              <a:spcAft>
                <a:spcPts val="0"/>
              </a:spcAft>
              <a:buClr>
                <a:srgbClr val="4A86E8"/>
              </a:buClr>
              <a:buSzPts val="2220"/>
              <a:buFont typeface="Arial"/>
              <a:buChar char="•"/>
            </a:pPr>
            <a:r>
              <a:rPr b="0" i="0" lang="en-US" sz="22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Repeat back what the other person said.</a:t>
            </a:r>
            <a:endParaRPr/>
          </a:p>
          <a:p>
            <a:pPr indent="-233680" lvl="1" marL="640080" marR="0" rtl="0" algn="l">
              <a:lnSpc>
                <a:spcPct val="90000"/>
              </a:lnSpc>
              <a:spcBef>
                <a:spcPts val="1044"/>
              </a:spcBef>
              <a:spcAft>
                <a:spcPts val="0"/>
              </a:spcAft>
              <a:buClr>
                <a:srgbClr val="4A86E8"/>
              </a:buClr>
              <a:buSzPts val="2220"/>
              <a:buFont typeface="Arial"/>
              <a:buChar char="○"/>
            </a:pPr>
            <a:r>
              <a:rPr b="0" i="0" lang="en-US" sz="22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“So you are saying that you are upset that I picked him to be on my team first.”</a:t>
            </a:r>
            <a:endParaRPr/>
          </a:p>
          <a:p>
            <a:pPr indent="-233680" lvl="1" marL="640080" marR="0" rtl="0" algn="l">
              <a:lnSpc>
                <a:spcPct val="90000"/>
              </a:lnSpc>
              <a:spcBef>
                <a:spcPts val="1044"/>
              </a:spcBef>
              <a:spcAft>
                <a:spcPts val="0"/>
              </a:spcAft>
              <a:buClr>
                <a:srgbClr val="4A86E8"/>
              </a:buClr>
              <a:buSzPts val="2220"/>
              <a:buFont typeface="Arial"/>
              <a:buChar char="○"/>
            </a:pPr>
            <a:r>
              <a:rPr b="0" i="0" lang="en-US" sz="22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Why is this important?</a:t>
            </a:r>
            <a:endParaRPr/>
          </a:p>
        </p:txBody>
      </p:sp>
      <p:pic>
        <p:nvPicPr>
          <p:cNvPr id="1188" name="Google Shape;1188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52578" y="1612769"/>
            <a:ext cx="2753400" cy="4548300"/>
          </a:xfrm>
          <a:prstGeom prst="rect">
            <a:avLst/>
          </a:prstGeom>
          <a:noFill/>
          <a:ln cap="flat" cmpd="sng" w="571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192" name="Shape 1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3" name="Google Shape;1193;p14"/>
          <p:cNvSpPr txBox="1"/>
          <p:nvPr>
            <p:ph type="title"/>
          </p:nvPr>
        </p:nvSpPr>
        <p:spPr>
          <a:xfrm>
            <a:off x="381000" y="-12"/>
            <a:ext cx="8382000" cy="117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</a:pPr>
            <a:r>
              <a:rPr b="1" i="0" lang="en-US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Step 3: Fix It</a:t>
            </a:r>
            <a:endParaRPr b="1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4" name="Google Shape;1194;p14"/>
          <p:cNvSpPr txBox="1"/>
          <p:nvPr>
            <p:ph idx="1" type="body"/>
          </p:nvPr>
        </p:nvSpPr>
        <p:spPr>
          <a:xfrm>
            <a:off x="952500" y="1173300"/>
            <a:ext cx="7239000" cy="47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Think of many different solutions.</a:t>
            </a:r>
            <a:endParaRPr/>
          </a:p>
          <a:p>
            <a:pPr indent="-233680" lvl="1" marL="640080" marR="0" rtl="0" algn="l">
              <a:lnSpc>
                <a:spcPct val="100000"/>
              </a:lnSpc>
              <a:spcBef>
                <a:spcPts val="1120"/>
              </a:spcBef>
              <a:spcAft>
                <a:spcPts val="0"/>
              </a:spcAft>
              <a:buClr>
                <a:srgbClr val="4A86E8"/>
              </a:buClr>
              <a:buSzPts val="2600"/>
              <a:buFont typeface="Arial"/>
              <a:buChar char="○"/>
            </a:pPr>
            <a:r>
              <a:rPr b="0"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Weigh your options.</a:t>
            </a:r>
            <a:endParaRPr/>
          </a:p>
          <a:p>
            <a:pPr indent="-68580" lvl="1" marL="640080" marR="0" rtl="0" algn="l">
              <a:lnSpc>
                <a:spcPct val="100000"/>
              </a:lnSpc>
              <a:spcBef>
                <a:spcPts val="112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Arial"/>
              <a:buNone/>
            </a:pPr>
            <a:r>
              <a:t/>
            </a:r>
            <a:endParaRPr/>
          </a:p>
          <a:p>
            <a:pPr indent="-228600" lvl="0" marL="342900" marR="0" rtl="0" algn="l">
              <a:lnSpc>
                <a:spcPct val="100000"/>
              </a:lnSpc>
              <a:spcBef>
                <a:spcPts val="1160"/>
              </a:spcBef>
              <a:spcAft>
                <a:spcPts val="0"/>
              </a:spcAft>
              <a:buClr>
                <a:srgbClr val="4A86E8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Choose the best solution</a:t>
            </a:r>
            <a:r>
              <a:rPr lang="en-US" sz="2800"/>
              <a:t>.</a:t>
            </a:r>
            <a:endParaRPr/>
          </a:p>
          <a:p>
            <a:pPr indent="-50800" lvl="0" marL="342900" marR="0" rtl="0" algn="l">
              <a:lnSpc>
                <a:spcPct val="100000"/>
              </a:lnSpc>
              <a:spcBef>
                <a:spcPts val="11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</a:pPr>
            <a:r>
              <a:t/>
            </a:r>
            <a:endParaRPr/>
          </a:p>
          <a:p>
            <a:pPr indent="-228600" lvl="0" marL="342900" marR="0" rtl="0" algn="l">
              <a:lnSpc>
                <a:spcPct val="100000"/>
              </a:lnSpc>
              <a:spcBef>
                <a:spcPts val="1160"/>
              </a:spcBef>
              <a:spcAft>
                <a:spcPts val="0"/>
              </a:spcAft>
              <a:buClr>
                <a:srgbClr val="4A86E8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Apologize if you hurt someone’s feelings or did something wrong.</a:t>
            </a:r>
            <a:endParaRPr/>
          </a:p>
          <a:p>
            <a:pPr indent="-50800" lvl="0" marL="342900" marR="0" rtl="0" algn="l">
              <a:lnSpc>
                <a:spcPct val="100000"/>
              </a:lnSpc>
              <a:spcBef>
                <a:spcPts val="11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76200" lvl="0" marL="342900" marR="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76200" lvl="0" marL="342900" marR="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198" name="Shape 1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9" name="Google Shape;1199;g30efef9eb1b_0_2055"/>
          <p:cNvSpPr txBox="1"/>
          <p:nvPr>
            <p:ph type="title"/>
          </p:nvPr>
        </p:nvSpPr>
        <p:spPr>
          <a:xfrm>
            <a:off x="38100" y="274650"/>
            <a:ext cx="9067800" cy="79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mbria"/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When problems happen, we have many options.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inned Image" id="1200" name="Google Shape;1200;g30efef9eb1b_0_2055"/>
          <p:cNvPicPr preferRelativeResize="0"/>
          <p:nvPr/>
        </p:nvPicPr>
        <p:blipFill rotWithShape="1">
          <a:blip r:embed="rId3">
            <a:alphaModFix/>
          </a:blip>
          <a:srcRect b="2316" l="1615" r="1625" t="17811"/>
          <a:stretch/>
        </p:blipFill>
        <p:spPr>
          <a:xfrm>
            <a:off x="2033187" y="905175"/>
            <a:ext cx="5077625" cy="5234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1" name="Google Shape;1201;g30efef9eb1b_0_2055"/>
          <p:cNvSpPr txBox="1"/>
          <p:nvPr/>
        </p:nvSpPr>
        <p:spPr>
          <a:xfrm>
            <a:off x="457200" y="5974741"/>
            <a:ext cx="8229600" cy="79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Cambria"/>
              <a:buNone/>
            </a:pPr>
            <a:r>
              <a:rPr b="1" lang="en-US" sz="40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Which of these, do you use?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205" name="Shape 1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6" name="Google Shape;1206;p15"/>
          <p:cNvSpPr txBox="1"/>
          <p:nvPr>
            <p:ph type="title"/>
          </p:nvPr>
        </p:nvSpPr>
        <p:spPr>
          <a:xfrm>
            <a:off x="762000" y="12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</a:pPr>
            <a:r>
              <a:rPr b="1" i="0" lang="en-US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Practice</a:t>
            </a:r>
            <a:endParaRPr b="1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7" name="Google Shape;1207;p15"/>
          <p:cNvSpPr txBox="1"/>
          <p:nvPr>
            <p:ph idx="1" type="body"/>
          </p:nvPr>
        </p:nvSpPr>
        <p:spPr>
          <a:xfrm>
            <a:off x="282513" y="989162"/>
            <a:ext cx="8579100" cy="54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3429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Problem: James runs in the hall and bumps into Noah who is holding his science project. The project falls and comes apart. Noah becomes very upset.</a:t>
            </a:r>
            <a:endParaRPr/>
          </a:p>
          <a:p>
            <a:pPr indent="-228600" lvl="1" marL="800100" rtl="0" algn="l">
              <a:lnSpc>
                <a:spcPct val="120000"/>
              </a:lnSpc>
              <a:spcBef>
                <a:spcPts val="1080"/>
              </a:spcBef>
              <a:spcAft>
                <a:spcPts val="0"/>
              </a:spcAft>
              <a:buClr>
                <a:srgbClr val="4A86E8"/>
              </a:buClr>
              <a:buSzPts val="2400"/>
              <a:buChar char="○"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size problem is this?</a:t>
            </a:r>
            <a:endParaRPr/>
          </a:p>
          <a:p>
            <a:pPr indent="-228600" lvl="1" marL="800100" rtl="0" algn="l">
              <a:lnSpc>
                <a:spcPct val="120000"/>
              </a:lnSpc>
              <a:spcBef>
                <a:spcPts val="1080"/>
              </a:spcBef>
              <a:spcAft>
                <a:spcPts val="0"/>
              </a:spcAft>
              <a:buClr>
                <a:srgbClr val="4A86E8"/>
              </a:buClr>
              <a:buSzPts val="2400"/>
              <a:buChar char="○"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should James and Noah do at step 1?</a:t>
            </a:r>
            <a:endParaRPr/>
          </a:p>
          <a:p>
            <a:pPr indent="-228600" lvl="1" marL="800100" rtl="0" algn="l">
              <a:lnSpc>
                <a:spcPct val="120000"/>
              </a:lnSpc>
              <a:spcBef>
                <a:spcPts val="1080"/>
              </a:spcBef>
              <a:spcAft>
                <a:spcPts val="0"/>
              </a:spcAft>
              <a:buClr>
                <a:srgbClr val="4A86E8"/>
              </a:buClr>
              <a:buSzPts val="2400"/>
              <a:buChar char="○"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should James and Noah talk during step 2?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1" marL="914400" rtl="0" algn="l">
              <a:lnSpc>
                <a:spcPct val="120000"/>
              </a:lnSpc>
              <a:spcBef>
                <a:spcPts val="1080"/>
              </a:spcBef>
              <a:spcAft>
                <a:spcPts val="0"/>
              </a:spcAft>
              <a:buClr>
                <a:srgbClr val="4A86E8"/>
              </a:buClr>
              <a:buSzPts val="2400"/>
              <a:buChar char="○"/>
            </a:pPr>
            <a:r>
              <a:rPr lang="en-US" sz="2200"/>
              <a:t>How should James apologize?</a:t>
            </a:r>
            <a:endParaRPr sz="2200"/>
          </a:p>
          <a:p>
            <a:pPr indent="-228600" lvl="1" marL="800100" rtl="0" algn="l">
              <a:lnSpc>
                <a:spcPct val="120000"/>
              </a:lnSpc>
              <a:spcBef>
                <a:spcPts val="1080"/>
              </a:spcBef>
              <a:spcAft>
                <a:spcPts val="0"/>
              </a:spcAft>
              <a:buClr>
                <a:srgbClr val="4A86E8"/>
              </a:buClr>
              <a:buSzPts val="2400"/>
              <a:buChar char="○"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are some possible solutions during step 3?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76200" lvl="0" marL="342900" marR="0" rtl="0" algn="l">
              <a:lnSpc>
                <a:spcPct val="120000"/>
              </a:lnSpc>
              <a:spcBef>
                <a:spcPts val="10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76200" lvl="0" marL="342900" marR="0" rtl="0" algn="l">
              <a:lnSpc>
                <a:spcPct val="120000"/>
              </a:lnSpc>
              <a:spcBef>
                <a:spcPts val="10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1" name="Shape 1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2" name="Google Shape;1212;p16"/>
          <p:cNvSpPr txBox="1"/>
          <p:nvPr>
            <p:ph type="title"/>
          </p:nvPr>
        </p:nvSpPr>
        <p:spPr>
          <a:xfrm>
            <a:off x="762000" y="12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</a:pPr>
            <a:r>
              <a:rPr b="1" i="0" lang="en-US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Practice</a:t>
            </a:r>
            <a:endParaRPr b="1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3" name="Google Shape;1213;p16"/>
          <p:cNvSpPr txBox="1"/>
          <p:nvPr>
            <p:ph idx="1" type="body"/>
          </p:nvPr>
        </p:nvSpPr>
        <p:spPr>
          <a:xfrm>
            <a:off x="282513" y="989162"/>
            <a:ext cx="8579100" cy="54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3429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2400"/>
              <a:buFont typeface="Calibri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week we want you to practice conflict resolution when an issue comes </a:t>
            </a:r>
            <a:r>
              <a:rPr lang="en-US" sz="2400"/>
              <a:t>up. </a:t>
            </a:r>
            <a:endParaRPr/>
          </a:p>
          <a:p>
            <a:pPr indent="-76200" lvl="0" marL="3429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t/>
            </a:r>
            <a:endParaRPr sz="2400"/>
          </a:p>
          <a:p>
            <a:pPr indent="-228600" lvl="0" marL="3429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2400"/>
              <a:buFont typeface="Calibri"/>
              <a:buChar char="•"/>
            </a:pPr>
            <a:r>
              <a:rPr lang="en-US" sz="2400"/>
              <a:t>Remember to practice the skills we have just learned. </a:t>
            </a:r>
            <a:endParaRPr/>
          </a:p>
          <a:p>
            <a:pPr indent="-76200" lvl="0" marL="342900" marR="0" rtl="0" algn="l">
              <a:lnSpc>
                <a:spcPct val="120000"/>
              </a:lnSpc>
              <a:spcBef>
                <a:spcPts val="10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76200" lvl="0" marL="342900" marR="0" rtl="0" algn="l">
              <a:lnSpc>
                <a:spcPct val="120000"/>
              </a:lnSpc>
              <a:spcBef>
                <a:spcPts val="10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Aquatic and Physical Therapy Center XL by Slidesgo">
  <a:themeElements>
    <a:clrScheme name="Simple Light">
      <a:dk1>
        <a:srgbClr val="1A4568"/>
      </a:dk1>
      <a:lt1>
        <a:srgbClr val="FFFFFF"/>
      </a:lt1>
      <a:dk2>
        <a:srgbClr val="285E89"/>
      </a:dk2>
      <a:lt2>
        <a:srgbClr val="80C9DD"/>
      </a:lt2>
      <a:accent1>
        <a:srgbClr val="285E89"/>
      </a:accent1>
      <a:accent2>
        <a:srgbClr val="9DCEDF"/>
      </a:accent2>
      <a:accent3>
        <a:srgbClr val="EFEFEF"/>
      </a:accent3>
      <a:accent4>
        <a:srgbClr val="66A5BB"/>
      </a:accent4>
      <a:accent5>
        <a:srgbClr val="EFEFEF"/>
      </a:accent5>
      <a:accent6>
        <a:srgbClr val="1A4568"/>
      </a:accent6>
      <a:hlink>
        <a:srgbClr val="285E8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Adjacency">
  <a:themeElements>
    <a:clrScheme name="Grid">
      <a:dk1>
        <a:srgbClr val="000000"/>
      </a:dk1>
      <a:lt1>
        <a:srgbClr val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Morales, Anthony</dc:creator>
</cp:coreProperties>
</file>